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324" r:id="rId3"/>
    <p:sldId id="326" r:id="rId4"/>
    <p:sldId id="330" r:id="rId5"/>
    <p:sldId id="327" r:id="rId6"/>
    <p:sldId id="328" r:id="rId7"/>
    <p:sldId id="329" r:id="rId8"/>
    <p:sldId id="331" r:id="rId9"/>
    <p:sldId id="334" r:id="rId10"/>
    <p:sldId id="333" r:id="rId11"/>
    <p:sldId id="308" r:id="rId12"/>
    <p:sldId id="307" r:id="rId13"/>
    <p:sldId id="30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118" autoAdjust="0"/>
    <p:restoredTop sz="94660"/>
  </p:normalViewPr>
  <p:slideViewPr>
    <p:cSldViewPr>
      <p:cViewPr>
        <p:scale>
          <a:sx n="86" d="100"/>
          <a:sy n="86" d="100"/>
        </p:scale>
        <p:origin x="-744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84856C6-C45B-4006-9E89-1BFE8B8C3321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CABE6DD-AE83-4396-8436-D935B3EEDA44}">
      <dgm:prSet phldrT="[Текст]"/>
      <dgm:spPr/>
      <dgm:t>
        <a:bodyPr/>
        <a:lstStyle/>
        <a:p>
          <a:r>
            <a:rPr lang="ru-RU" dirty="0" smtClean="0">
              <a:solidFill>
                <a:srgbClr val="FF0000"/>
              </a:solidFill>
            </a:rPr>
            <a:t>!!!</a:t>
          </a:r>
          <a:endParaRPr lang="ru-RU" dirty="0">
            <a:solidFill>
              <a:srgbClr val="FF0000"/>
            </a:solidFill>
          </a:endParaRPr>
        </a:p>
      </dgm:t>
    </dgm:pt>
    <dgm:pt modelId="{8FB1C8B3-3204-4F2B-8DAF-EBC37A5D6F6D}" type="parTrans" cxnId="{76EB0672-B716-4EF4-A5CD-3738D0F1369E}">
      <dgm:prSet/>
      <dgm:spPr/>
      <dgm:t>
        <a:bodyPr/>
        <a:lstStyle/>
        <a:p>
          <a:endParaRPr lang="ru-RU"/>
        </a:p>
      </dgm:t>
    </dgm:pt>
    <dgm:pt modelId="{820A81E0-8A5A-425A-8056-DA03739677E3}" type="sibTrans" cxnId="{76EB0672-B716-4EF4-A5CD-3738D0F1369E}">
      <dgm:prSet/>
      <dgm:spPr/>
      <dgm:t>
        <a:bodyPr/>
        <a:lstStyle/>
        <a:p>
          <a:endParaRPr lang="ru-RU"/>
        </a:p>
      </dgm:t>
    </dgm:pt>
    <dgm:pt modelId="{19143270-FF74-4B2E-AE28-8A8AD633946D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Приказ о создании комиссии по противодействию коррупции; </a:t>
          </a:r>
          <a:endParaRPr lang="ru-RU" sz="2000" dirty="0"/>
        </a:p>
      </dgm:t>
    </dgm:pt>
    <dgm:pt modelId="{8E1EEAE3-48EC-487F-B5E3-454622DA4D66}" type="parTrans" cxnId="{27982036-676C-4B15-B993-4840ED527959}">
      <dgm:prSet/>
      <dgm:spPr/>
      <dgm:t>
        <a:bodyPr/>
        <a:lstStyle/>
        <a:p>
          <a:endParaRPr lang="ru-RU"/>
        </a:p>
      </dgm:t>
    </dgm:pt>
    <dgm:pt modelId="{B7A587D1-68D2-4E0D-9664-F14CA4140EFD}" type="sibTrans" cxnId="{27982036-676C-4B15-B993-4840ED527959}">
      <dgm:prSet/>
      <dgm:spPr/>
      <dgm:t>
        <a:bodyPr/>
        <a:lstStyle/>
        <a:p>
          <a:endParaRPr lang="ru-RU"/>
        </a:p>
      </dgm:t>
    </dgm:pt>
    <dgm:pt modelId="{09CBE338-C288-43FA-83D6-6ABBFBC7DFCA}">
      <dgm:prSet phldrT="[Текст]"/>
      <dgm:spPr/>
      <dgm:t>
        <a:bodyPr/>
        <a:lstStyle/>
        <a:p>
          <a:r>
            <a:rPr lang="ru-RU" dirty="0" smtClean="0">
              <a:solidFill>
                <a:srgbClr val="FF0000"/>
              </a:solidFill>
            </a:rPr>
            <a:t>!!!</a:t>
          </a:r>
          <a:endParaRPr lang="ru-RU" dirty="0"/>
        </a:p>
      </dgm:t>
    </dgm:pt>
    <dgm:pt modelId="{E8E3347C-AF6A-4EA0-A1E1-7CFCA2D0F205}" type="parTrans" cxnId="{93E9D4BF-98A6-4D3E-97E8-368EA9B4A6DA}">
      <dgm:prSet/>
      <dgm:spPr/>
      <dgm:t>
        <a:bodyPr/>
        <a:lstStyle/>
        <a:p>
          <a:endParaRPr lang="ru-RU"/>
        </a:p>
      </dgm:t>
    </dgm:pt>
    <dgm:pt modelId="{25D0081F-4D05-4C70-B0C8-6A3288699D8D}" type="sibTrans" cxnId="{93E9D4BF-98A6-4D3E-97E8-368EA9B4A6DA}">
      <dgm:prSet/>
      <dgm:spPr/>
      <dgm:t>
        <a:bodyPr/>
        <a:lstStyle/>
        <a:p>
          <a:endParaRPr lang="ru-RU"/>
        </a:p>
      </dgm:t>
    </dgm:pt>
    <dgm:pt modelId="{934C70AA-3C01-4145-A04E-5A52EC7F55F7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Положение о комиссии по противодействию коррупции;</a:t>
          </a:r>
          <a:endParaRPr lang="ru-RU" sz="2000" dirty="0"/>
        </a:p>
      </dgm:t>
    </dgm:pt>
    <dgm:pt modelId="{B488CF09-8A52-4633-80D6-5F5B1466F84A}" type="parTrans" cxnId="{47A9AE8F-2C5E-4DDA-9A36-F563CB04EAAD}">
      <dgm:prSet/>
      <dgm:spPr/>
      <dgm:t>
        <a:bodyPr/>
        <a:lstStyle/>
        <a:p>
          <a:endParaRPr lang="ru-RU"/>
        </a:p>
      </dgm:t>
    </dgm:pt>
    <dgm:pt modelId="{763BF3F6-DFA0-434B-801B-921C14C877CA}" type="sibTrans" cxnId="{47A9AE8F-2C5E-4DDA-9A36-F563CB04EAAD}">
      <dgm:prSet/>
      <dgm:spPr/>
      <dgm:t>
        <a:bodyPr/>
        <a:lstStyle/>
        <a:p>
          <a:endParaRPr lang="ru-RU"/>
        </a:p>
      </dgm:t>
    </dgm:pt>
    <dgm:pt modelId="{F817BEA2-1F60-4C66-AC7B-223FB58A6013}">
      <dgm:prSet phldrT="[Текст]"/>
      <dgm:spPr/>
      <dgm:t>
        <a:bodyPr/>
        <a:lstStyle/>
        <a:p>
          <a:r>
            <a:rPr lang="ru-RU" dirty="0" smtClean="0">
              <a:solidFill>
                <a:srgbClr val="FF0000"/>
              </a:solidFill>
            </a:rPr>
            <a:t>!!!</a:t>
          </a:r>
          <a:endParaRPr lang="ru-RU" dirty="0"/>
        </a:p>
      </dgm:t>
    </dgm:pt>
    <dgm:pt modelId="{1F77C9D5-B87F-4A33-B85D-BDA5F49A5D9D}" type="parTrans" cxnId="{570DC801-AD0C-4531-8596-268CCA370F7F}">
      <dgm:prSet/>
      <dgm:spPr/>
      <dgm:t>
        <a:bodyPr/>
        <a:lstStyle/>
        <a:p>
          <a:endParaRPr lang="ru-RU"/>
        </a:p>
      </dgm:t>
    </dgm:pt>
    <dgm:pt modelId="{164ABECE-C07F-4221-AE57-025A9E3BFE07}" type="sibTrans" cxnId="{570DC801-AD0C-4531-8596-268CCA370F7F}">
      <dgm:prSet/>
      <dgm:spPr/>
      <dgm:t>
        <a:bodyPr/>
        <a:lstStyle/>
        <a:p>
          <a:endParaRPr lang="ru-RU"/>
        </a:p>
      </dgm:t>
    </dgm:pt>
    <dgm:pt modelId="{2E67E10B-77D9-4286-B06E-FCB609E938AE}">
      <dgm:prSet phldrT="[Текст]" custT="1"/>
      <dgm:spPr/>
      <dgm:t>
        <a:bodyPr/>
        <a:lstStyle/>
        <a:p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Протоколы заседаний комиссии по противодействию коррупции.</a:t>
          </a:r>
          <a:endParaRPr lang="ru-RU" sz="2400" dirty="0"/>
        </a:p>
      </dgm:t>
    </dgm:pt>
    <dgm:pt modelId="{7AF085B2-7BF4-4591-8F77-989ACBD12F4A}" type="parTrans" cxnId="{BF4D1885-9CA7-49DD-BBC0-FCCC7A952619}">
      <dgm:prSet/>
      <dgm:spPr/>
      <dgm:t>
        <a:bodyPr/>
        <a:lstStyle/>
        <a:p>
          <a:endParaRPr lang="ru-RU"/>
        </a:p>
      </dgm:t>
    </dgm:pt>
    <dgm:pt modelId="{AF79B33E-F23D-4F42-B438-6AE4C873564D}" type="sibTrans" cxnId="{BF4D1885-9CA7-49DD-BBC0-FCCC7A952619}">
      <dgm:prSet/>
      <dgm:spPr/>
      <dgm:t>
        <a:bodyPr/>
        <a:lstStyle/>
        <a:p>
          <a:endParaRPr lang="ru-RU"/>
        </a:p>
      </dgm:t>
    </dgm:pt>
    <dgm:pt modelId="{35C68A89-FD4D-43E6-81AC-86750FC6E56E}">
      <dgm:prSet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Утвержденный план работы комиссии по противодействию коррупции;</a:t>
          </a:r>
          <a:endParaRPr lang="ru-RU" sz="2000" b="1" dirty="0" smtClean="0">
            <a:latin typeface="Times New Roman" pitchFamily="18" charset="0"/>
            <a:cs typeface="Times New Roman" pitchFamily="18" charset="0"/>
          </a:endParaRPr>
        </a:p>
      </dgm:t>
    </dgm:pt>
    <dgm:pt modelId="{3CF3E0D6-097C-475E-8125-2A6F7E5ADE52}" type="parTrans" cxnId="{739C348D-AFD5-431F-8B05-57F9D657A6EB}">
      <dgm:prSet/>
      <dgm:spPr/>
      <dgm:t>
        <a:bodyPr/>
        <a:lstStyle/>
        <a:p>
          <a:endParaRPr lang="ru-RU"/>
        </a:p>
      </dgm:t>
    </dgm:pt>
    <dgm:pt modelId="{801FF3E3-38E8-4F1B-8DFF-3135582B95C4}" type="sibTrans" cxnId="{739C348D-AFD5-431F-8B05-57F9D657A6EB}">
      <dgm:prSet/>
      <dgm:spPr/>
      <dgm:t>
        <a:bodyPr/>
        <a:lstStyle/>
        <a:p>
          <a:endParaRPr lang="ru-RU"/>
        </a:p>
      </dgm:t>
    </dgm:pt>
    <dgm:pt modelId="{0D97641C-A9F8-4828-B09F-5C936E74F5BD}" type="pres">
      <dgm:prSet presAssocID="{D84856C6-C45B-4006-9E89-1BFE8B8C3321}" presName="linearFlow" presStyleCnt="0">
        <dgm:presLayoutVars>
          <dgm:dir/>
          <dgm:animLvl val="lvl"/>
          <dgm:resizeHandles val="exact"/>
        </dgm:presLayoutVars>
      </dgm:prSet>
      <dgm:spPr/>
    </dgm:pt>
    <dgm:pt modelId="{1DEFE70C-D656-43CE-B1C8-86389CAE32FD}" type="pres">
      <dgm:prSet presAssocID="{FCABE6DD-AE83-4396-8436-D935B3EEDA44}" presName="composite" presStyleCnt="0"/>
      <dgm:spPr/>
    </dgm:pt>
    <dgm:pt modelId="{ACED6939-4413-48BD-A66F-262B62C32E4E}" type="pres">
      <dgm:prSet presAssocID="{FCABE6DD-AE83-4396-8436-D935B3EEDA44}" presName="parentText" presStyleLbl="alignNode1" presStyleIdx="0" presStyleCnt="3" custLinFactNeighborX="0" custLinFactNeighborY="332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E90B28-4A89-4EEF-9097-D24B928D82D6}" type="pres">
      <dgm:prSet presAssocID="{FCABE6DD-AE83-4396-8436-D935B3EEDA44}" presName="descendantText" presStyleLbl="alignAcc1" presStyleIdx="0" presStyleCnt="3" custScaleY="1464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C664CE-F2FA-47AC-B5F1-CCF626F7608A}" type="pres">
      <dgm:prSet presAssocID="{820A81E0-8A5A-425A-8056-DA03739677E3}" presName="sp" presStyleCnt="0"/>
      <dgm:spPr/>
    </dgm:pt>
    <dgm:pt modelId="{BD2F04F1-2318-4E76-A313-C0B4FE75DEE5}" type="pres">
      <dgm:prSet presAssocID="{09CBE338-C288-43FA-83D6-6ABBFBC7DFCA}" presName="composite" presStyleCnt="0"/>
      <dgm:spPr/>
    </dgm:pt>
    <dgm:pt modelId="{EFD9B177-1D4C-47EA-A832-0FB0D0FCCF1E}" type="pres">
      <dgm:prSet presAssocID="{09CBE338-C288-43FA-83D6-6ABBFBC7DFCA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B42413-04B9-42AA-BECD-6BB3B001A739}" type="pres">
      <dgm:prSet presAssocID="{09CBE338-C288-43FA-83D6-6ABBFBC7DFCA}" presName="descendantText" presStyleLbl="alignAcc1" presStyleIdx="1" presStyleCnt="3" custScaleY="1104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5FE5F3-06C4-47AD-AE16-C0C0BEA5E76D}" type="pres">
      <dgm:prSet presAssocID="{25D0081F-4D05-4C70-B0C8-6A3288699D8D}" presName="sp" presStyleCnt="0"/>
      <dgm:spPr/>
    </dgm:pt>
    <dgm:pt modelId="{5FDC4410-8EB7-4BE1-9F81-428BECBE6809}" type="pres">
      <dgm:prSet presAssocID="{F817BEA2-1F60-4C66-AC7B-223FB58A6013}" presName="composite" presStyleCnt="0"/>
      <dgm:spPr/>
    </dgm:pt>
    <dgm:pt modelId="{ED27C3DB-BEB2-433D-9D84-8CE74F87D81F}" type="pres">
      <dgm:prSet presAssocID="{F817BEA2-1F60-4C66-AC7B-223FB58A6013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1E4D9F-F839-48FC-95B9-831C5C632674}" type="pres">
      <dgm:prSet presAssocID="{F817BEA2-1F60-4C66-AC7B-223FB58A6013}" presName="descendantText" presStyleLbl="alignAcc1" presStyleIdx="2" presStyleCnt="3" custScaleY="902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18C314A-B4DB-4164-8556-34560EB6CFC0}" type="presOf" srcId="{FCABE6DD-AE83-4396-8436-D935B3EEDA44}" destId="{ACED6939-4413-48BD-A66F-262B62C32E4E}" srcOrd="0" destOrd="0" presId="urn:microsoft.com/office/officeart/2005/8/layout/chevron2"/>
    <dgm:cxn modelId="{6CA43667-D03F-4C8D-94D8-6D155183FF1F}" type="presOf" srcId="{D84856C6-C45B-4006-9E89-1BFE8B8C3321}" destId="{0D97641C-A9F8-4828-B09F-5C936E74F5BD}" srcOrd="0" destOrd="0" presId="urn:microsoft.com/office/officeart/2005/8/layout/chevron2"/>
    <dgm:cxn modelId="{93E9D4BF-98A6-4D3E-97E8-368EA9B4A6DA}" srcId="{D84856C6-C45B-4006-9E89-1BFE8B8C3321}" destId="{09CBE338-C288-43FA-83D6-6ABBFBC7DFCA}" srcOrd="1" destOrd="0" parTransId="{E8E3347C-AF6A-4EA0-A1E1-7CFCA2D0F205}" sibTransId="{25D0081F-4D05-4C70-B0C8-6A3288699D8D}"/>
    <dgm:cxn modelId="{27982036-676C-4B15-B993-4840ED527959}" srcId="{FCABE6DD-AE83-4396-8436-D935B3EEDA44}" destId="{19143270-FF74-4B2E-AE28-8A8AD633946D}" srcOrd="0" destOrd="0" parTransId="{8E1EEAE3-48EC-487F-B5E3-454622DA4D66}" sibTransId="{B7A587D1-68D2-4E0D-9664-F14CA4140EFD}"/>
    <dgm:cxn modelId="{0B517BB6-1CD7-4AFC-B4AB-EBA6ED58DE94}" type="presOf" srcId="{19143270-FF74-4B2E-AE28-8A8AD633946D}" destId="{0AE90B28-4A89-4EEF-9097-D24B928D82D6}" srcOrd="0" destOrd="0" presId="urn:microsoft.com/office/officeart/2005/8/layout/chevron2"/>
    <dgm:cxn modelId="{BF4D1885-9CA7-49DD-BBC0-FCCC7A952619}" srcId="{F817BEA2-1F60-4C66-AC7B-223FB58A6013}" destId="{2E67E10B-77D9-4286-B06E-FCB609E938AE}" srcOrd="0" destOrd="0" parTransId="{7AF085B2-7BF4-4591-8F77-989ACBD12F4A}" sibTransId="{AF79B33E-F23D-4F42-B438-6AE4C873564D}"/>
    <dgm:cxn modelId="{56F71EBD-E08B-4270-AFB2-5B725ED84D52}" type="presOf" srcId="{2E67E10B-77D9-4286-B06E-FCB609E938AE}" destId="{DD1E4D9F-F839-48FC-95B9-831C5C632674}" srcOrd="0" destOrd="0" presId="urn:microsoft.com/office/officeart/2005/8/layout/chevron2"/>
    <dgm:cxn modelId="{47A9AE8F-2C5E-4DDA-9A36-F563CB04EAAD}" srcId="{09CBE338-C288-43FA-83D6-6ABBFBC7DFCA}" destId="{934C70AA-3C01-4145-A04E-5A52EC7F55F7}" srcOrd="0" destOrd="0" parTransId="{B488CF09-8A52-4633-80D6-5F5B1466F84A}" sibTransId="{763BF3F6-DFA0-434B-801B-921C14C877CA}"/>
    <dgm:cxn modelId="{739C348D-AFD5-431F-8B05-57F9D657A6EB}" srcId="{FCABE6DD-AE83-4396-8436-D935B3EEDA44}" destId="{35C68A89-FD4D-43E6-81AC-86750FC6E56E}" srcOrd="1" destOrd="0" parTransId="{3CF3E0D6-097C-475E-8125-2A6F7E5ADE52}" sibTransId="{801FF3E3-38E8-4F1B-8DFF-3135582B95C4}"/>
    <dgm:cxn modelId="{2C3E7885-A8E2-45FE-A5CB-A81A84099748}" type="presOf" srcId="{934C70AA-3C01-4145-A04E-5A52EC7F55F7}" destId="{7DB42413-04B9-42AA-BECD-6BB3B001A739}" srcOrd="0" destOrd="0" presId="urn:microsoft.com/office/officeart/2005/8/layout/chevron2"/>
    <dgm:cxn modelId="{ADC4584B-E53B-470C-910E-28BAAA7648E1}" type="presOf" srcId="{F817BEA2-1F60-4C66-AC7B-223FB58A6013}" destId="{ED27C3DB-BEB2-433D-9D84-8CE74F87D81F}" srcOrd="0" destOrd="0" presId="urn:microsoft.com/office/officeart/2005/8/layout/chevron2"/>
    <dgm:cxn modelId="{BAB390CA-DDA7-43FA-95DB-57A936613DEE}" type="presOf" srcId="{09CBE338-C288-43FA-83D6-6ABBFBC7DFCA}" destId="{EFD9B177-1D4C-47EA-A832-0FB0D0FCCF1E}" srcOrd="0" destOrd="0" presId="urn:microsoft.com/office/officeart/2005/8/layout/chevron2"/>
    <dgm:cxn modelId="{570DC801-AD0C-4531-8596-268CCA370F7F}" srcId="{D84856C6-C45B-4006-9E89-1BFE8B8C3321}" destId="{F817BEA2-1F60-4C66-AC7B-223FB58A6013}" srcOrd="2" destOrd="0" parTransId="{1F77C9D5-B87F-4A33-B85D-BDA5F49A5D9D}" sibTransId="{164ABECE-C07F-4221-AE57-025A9E3BFE07}"/>
    <dgm:cxn modelId="{519EE1BD-F4DF-4019-AE46-39DFA9DC140F}" type="presOf" srcId="{35C68A89-FD4D-43E6-81AC-86750FC6E56E}" destId="{0AE90B28-4A89-4EEF-9097-D24B928D82D6}" srcOrd="0" destOrd="1" presId="urn:microsoft.com/office/officeart/2005/8/layout/chevron2"/>
    <dgm:cxn modelId="{76EB0672-B716-4EF4-A5CD-3738D0F1369E}" srcId="{D84856C6-C45B-4006-9E89-1BFE8B8C3321}" destId="{FCABE6DD-AE83-4396-8436-D935B3EEDA44}" srcOrd="0" destOrd="0" parTransId="{8FB1C8B3-3204-4F2B-8DAF-EBC37A5D6F6D}" sibTransId="{820A81E0-8A5A-425A-8056-DA03739677E3}"/>
    <dgm:cxn modelId="{CAF6A83B-E818-43EB-8AB0-8BD93E333F7B}" type="presParOf" srcId="{0D97641C-A9F8-4828-B09F-5C936E74F5BD}" destId="{1DEFE70C-D656-43CE-B1C8-86389CAE32FD}" srcOrd="0" destOrd="0" presId="urn:microsoft.com/office/officeart/2005/8/layout/chevron2"/>
    <dgm:cxn modelId="{3EB32EB5-E562-4CBE-9F16-6821575FBAAD}" type="presParOf" srcId="{1DEFE70C-D656-43CE-B1C8-86389CAE32FD}" destId="{ACED6939-4413-48BD-A66F-262B62C32E4E}" srcOrd="0" destOrd="0" presId="urn:microsoft.com/office/officeart/2005/8/layout/chevron2"/>
    <dgm:cxn modelId="{E104A886-7060-492D-9B52-179CAA9327D6}" type="presParOf" srcId="{1DEFE70C-D656-43CE-B1C8-86389CAE32FD}" destId="{0AE90B28-4A89-4EEF-9097-D24B928D82D6}" srcOrd="1" destOrd="0" presId="urn:microsoft.com/office/officeart/2005/8/layout/chevron2"/>
    <dgm:cxn modelId="{453FE452-F31D-4396-AC0E-E7BAA9757096}" type="presParOf" srcId="{0D97641C-A9F8-4828-B09F-5C936E74F5BD}" destId="{34C664CE-F2FA-47AC-B5F1-CCF626F7608A}" srcOrd="1" destOrd="0" presId="urn:microsoft.com/office/officeart/2005/8/layout/chevron2"/>
    <dgm:cxn modelId="{14A9685B-3557-441B-AEED-98D49968D78A}" type="presParOf" srcId="{0D97641C-A9F8-4828-B09F-5C936E74F5BD}" destId="{BD2F04F1-2318-4E76-A313-C0B4FE75DEE5}" srcOrd="2" destOrd="0" presId="urn:microsoft.com/office/officeart/2005/8/layout/chevron2"/>
    <dgm:cxn modelId="{670D6174-798F-4817-8619-FDD2FC55F831}" type="presParOf" srcId="{BD2F04F1-2318-4E76-A313-C0B4FE75DEE5}" destId="{EFD9B177-1D4C-47EA-A832-0FB0D0FCCF1E}" srcOrd="0" destOrd="0" presId="urn:microsoft.com/office/officeart/2005/8/layout/chevron2"/>
    <dgm:cxn modelId="{4D19B63C-55CF-4FF6-8FEC-6802CB4AC7B5}" type="presParOf" srcId="{BD2F04F1-2318-4E76-A313-C0B4FE75DEE5}" destId="{7DB42413-04B9-42AA-BECD-6BB3B001A739}" srcOrd="1" destOrd="0" presId="urn:microsoft.com/office/officeart/2005/8/layout/chevron2"/>
    <dgm:cxn modelId="{B2DA8306-C096-42B2-89D2-E80CC9CE169E}" type="presParOf" srcId="{0D97641C-A9F8-4828-B09F-5C936E74F5BD}" destId="{CD5FE5F3-06C4-47AD-AE16-C0C0BEA5E76D}" srcOrd="3" destOrd="0" presId="urn:microsoft.com/office/officeart/2005/8/layout/chevron2"/>
    <dgm:cxn modelId="{427BE185-A108-4CBA-AA33-42DD0E9DCA53}" type="presParOf" srcId="{0D97641C-A9F8-4828-B09F-5C936E74F5BD}" destId="{5FDC4410-8EB7-4BE1-9F81-428BECBE6809}" srcOrd="4" destOrd="0" presId="urn:microsoft.com/office/officeart/2005/8/layout/chevron2"/>
    <dgm:cxn modelId="{393286C0-64A7-42B6-A4AE-7A5AD3B3DEFC}" type="presParOf" srcId="{5FDC4410-8EB7-4BE1-9F81-428BECBE6809}" destId="{ED27C3DB-BEB2-433D-9D84-8CE74F87D81F}" srcOrd="0" destOrd="0" presId="urn:microsoft.com/office/officeart/2005/8/layout/chevron2"/>
    <dgm:cxn modelId="{CA685272-0900-4795-9B8E-EA13D9CCA4B0}" type="presParOf" srcId="{5FDC4410-8EB7-4BE1-9F81-428BECBE6809}" destId="{DD1E4D9F-F839-48FC-95B9-831C5C632674}" srcOrd="1" destOrd="0" presId="urn:microsoft.com/office/officeart/2005/8/layout/chevron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84856C6-C45B-4006-9E89-1BFE8B8C3321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CABE6DD-AE83-4396-8436-D935B3EEDA44}">
      <dgm:prSet phldrT="[Текст]"/>
      <dgm:spPr/>
      <dgm:t>
        <a:bodyPr/>
        <a:lstStyle/>
        <a:p>
          <a:r>
            <a:rPr lang="ru-RU" dirty="0" smtClean="0">
              <a:solidFill>
                <a:srgbClr val="FF0000"/>
              </a:solidFill>
            </a:rPr>
            <a:t>!!!</a:t>
          </a:r>
          <a:endParaRPr lang="ru-RU" dirty="0">
            <a:solidFill>
              <a:srgbClr val="FF0000"/>
            </a:solidFill>
          </a:endParaRPr>
        </a:p>
      </dgm:t>
    </dgm:pt>
    <dgm:pt modelId="{8FB1C8B3-3204-4F2B-8DAF-EBC37A5D6F6D}" type="parTrans" cxnId="{76EB0672-B716-4EF4-A5CD-3738D0F1369E}">
      <dgm:prSet/>
      <dgm:spPr/>
      <dgm:t>
        <a:bodyPr/>
        <a:lstStyle/>
        <a:p>
          <a:endParaRPr lang="ru-RU"/>
        </a:p>
      </dgm:t>
    </dgm:pt>
    <dgm:pt modelId="{820A81E0-8A5A-425A-8056-DA03739677E3}" type="sibTrans" cxnId="{76EB0672-B716-4EF4-A5CD-3738D0F1369E}">
      <dgm:prSet/>
      <dgm:spPr/>
      <dgm:t>
        <a:bodyPr/>
        <a:lstStyle/>
        <a:p>
          <a:endParaRPr lang="ru-RU"/>
        </a:p>
      </dgm:t>
    </dgm:pt>
    <dgm:pt modelId="{19143270-FF74-4B2E-AE28-8A8AD633946D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Приказ РОО об организации питания и утверждении меню в школах и ДОУ; </a:t>
          </a:r>
          <a:endParaRPr lang="ru-RU" sz="2000" dirty="0"/>
        </a:p>
      </dgm:t>
    </dgm:pt>
    <dgm:pt modelId="{8E1EEAE3-48EC-487F-B5E3-454622DA4D66}" type="parTrans" cxnId="{27982036-676C-4B15-B993-4840ED527959}">
      <dgm:prSet/>
      <dgm:spPr/>
      <dgm:t>
        <a:bodyPr/>
        <a:lstStyle/>
        <a:p>
          <a:endParaRPr lang="ru-RU"/>
        </a:p>
      </dgm:t>
    </dgm:pt>
    <dgm:pt modelId="{B7A587D1-68D2-4E0D-9664-F14CA4140EFD}" type="sibTrans" cxnId="{27982036-676C-4B15-B993-4840ED527959}">
      <dgm:prSet/>
      <dgm:spPr/>
      <dgm:t>
        <a:bodyPr/>
        <a:lstStyle/>
        <a:p>
          <a:endParaRPr lang="ru-RU"/>
        </a:p>
      </dgm:t>
    </dgm:pt>
    <dgm:pt modelId="{09CBE338-C288-43FA-83D6-6ABBFBC7DFCA}">
      <dgm:prSet phldrT="[Текст]"/>
      <dgm:spPr/>
      <dgm:t>
        <a:bodyPr/>
        <a:lstStyle/>
        <a:p>
          <a:r>
            <a:rPr lang="ru-RU" dirty="0" smtClean="0">
              <a:solidFill>
                <a:srgbClr val="FF0000"/>
              </a:solidFill>
            </a:rPr>
            <a:t>!!!</a:t>
          </a:r>
          <a:endParaRPr lang="ru-RU" dirty="0"/>
        </a:p>
      </dgm:t>
    </dgm:pt>
    <dgm:pt modelId="{E8E3347C-AF6A-4EA0-A1E1-7CFCA2D0F205}" type="parTrans" cxnId="{93E9D4BF-98A6-4D3E-97E8-368EA9B4A6DA}">
      <dgm:prSet/>
      <dgm:spPr/>
      <dgm:t>
        <a:bodyPr/>
        <a:lstStyle/>
        <a:p>
          <a:endParaRPr lang="ru-RU"/>
        </a:p>
      </dgm:t>
    </dgm:pt>
    <dgm:pt modelId="{25D0081F-4D05-4C70-B0C8-6A3288699D8D}" type="sibTrans" cxnId="{93E9D4BF-98A6-4D3E-97E8-368EA9B4A6DA}">
      <dgm:prSet/>
      <dgm:spPr/>
      <dgm:t>
        <a:bodyPr/>
        <a:lstStyle/>
        <a:p>
          <a:endParaRPr lang="ru-RU"/>
        </a:p>
      </dgm:t>
    </dgm:pt>
    <dgm:pt modelId="{934C70AA-3C01-4145-A04E-5A52EC7F55F7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Приказы ОО об организации питания (об утверждении меню, о льготниках, о замене продуктов,  о создании </a:t>
          </a:r>
          <a:r>
            <a:rPr lang="ru-RU" sz="2000" b="1" dirty="0" err="1" smtClean="0">
              <a:latin typeface="Times New Roman" pitchFamily="18" charset="0"/>
              <a:cs typeface="Times New Roman" pitchFamily="18" charset="0"/>
            </a:rPr>
            <a:t>бракеражной</a:t>
          </a:r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 комиссии , о снятии остатков и т.д.);</a:t>
          </a:r>
          <a:endParaRPr lang="ru-RU" sz="2000" dirty="0"/>
        </a:p>
      </dgm:t>
    </dgm:pt>
    <dgm:pt modelId="{B488CF09-8A52-4633-80D6-5F5B1466F84A}" type="parTrans" cxnId="{47A9AE8F-2C5E-4DDA-9A36-F563CB04EAAD}">
      <dgm:prSet/>
      <dgm:spPr/>
      <dgm:t>
        <a:bodyPr/>
        <a:lstStyle/>
        <a:p>
          <a:endParaRPr lang="ru-RU"/>
        </a:p>
      </dgm:t>
    </dgm:pt>
    <dgm:pt modelId="{763BF3F6-DFA0-434B-801B-921C14C877CA}" type="sibTrans" cxnId="{47A9AE8F-2C5E-4DDA-9A36-F563CB04EAAD}">
      <dgm:prSet/>
      <dgm:spPr/>
      <dgm:t>
        <a:bodyPr/>
        <a:lstStyle/>
        <a:p>
          <a:endParaRPr lang="ru-RU"/>
        </a:p>
      </dgm:t>
    </dgm:pt>
    <dgm:pt modelId="{F817BEA2-1F60-4C66-AC7B-223FB58A6013}">
      <dgm:prSet phldrT="[Текст]"/>
      <dgm:spPr/>
      <dgm:t>
        <a:bodyPr/>
        <a:lstStyle/>
        <a:p>
          <a:r>
            <a:rPr lang="ru-RU" dirty="0" smtClean="0">
              <a:solidFill>
                <a:srgbClr val="FF0000"/>
              </a:solidFill>
            </a:rPr>
            <a:t>!!!</a:t>
          </a:r>
          <a:endParaRPr lang="ru-RU" dirty="0"/>
        </a:p>
      </dgm:t>
    </dgm:pt>
    <dgm:pt modelId="{1F77C9D5-B87F-4A33-B85D-BDA5F49A5D9D}" type="parTrans" cxnId="{570DC801-AD0C-4531-8596-268CCA370F7F}">
      <dgm:prSet/>
      <dgm:spPr/>
      <dgm:t>
        <a:bodyPr/>
        <a:lstStyle/>
        <a:p>
          <a:endParaRPr lang="ru-RU"/>
        </a:p>
      </dgm:t>
    </dgm:pt>
    <dgm:pt modelId="{164ABECE-C07F-4221-AE57-025A9E3BFE07}" type="sibTrans" cxnId="{570DC801-AD0C-4531-8596-268CCA370F7F}">
      <dgm:prSet/>
      <dgm:spPr/>
      <dgm:t>
        <a:bodyPr/>
        <a:lstStyle/>
        <a:p>
          <a:endParaRPr lang="ru-RU"/>
        </a:p>
      </dgm:t>
    </dgm:pt>
    <dgm:pt modelId="{2E67E10B-77D9-4286-B06E-FCB609E938AE}">
      <dgm:prSet phldrT="[Текст]" custT="1"/>
      <dgm:spPr/>
      <dgm:t>
        <a:bodyPr/>
        <a:lstStyle/>
        <a:p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Ежедневное меню с подписью и печатью(документы сохранять на сайте за неделю).</a:t>
          </a:r>
          <a:endParaRPr lang="ru-RU" sz="2400" dirty="0"/>
        </a:p>
      </dgm:t>
    </dgm:pt>
    <dgm:pt modelId="{7AF085B2-7BF4-4591-8F77-989ACBD12F4A}" type="parTrans" cxnId="{BF4D1885-9CA7-49DD-BBC0-FCCC7A952619}">
      <dgm:prSet/>
      <dgm:spPr/>
      <dgm:t>
        <a:bodyPr/>
        <a:lstStyle/>
        <a:p>
          <a:endParaRPr lang="ru-RU"/>
        </a:p>
      </dgm:t>
    </dgm:pt>
    <dgm:pt modelId="{AF79B33E-F23D-4F42-B438-6AE4C873564D}" type="sibTrans" cxnId="{BF4D1885-9CA7-49DD-BBC0-FCCC7A952619}">
      <dgm:prSet/>
      <dgm:spPr/>
      <dgm:t>
        <a:bodyPr/>
        <a:lstStyle/>
        <a:p>
          <a:endParaRPr lang="ru-RU"/>
        </a:p>
      </dgm:t>
    </dgm:pt>
    <dgm:pt modelId="{35C68A89-FD4D-43E6-81AC-86750FC6E56E}">
      <dgm:prSet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Постановление о питании льготников;</a:t>
          </a:r>
          <a:endParaRPr lang="ru-RU" sz="2000" b="1" dirty="0" smtClean="0">
            <a:latin typeface="Times New Roman" pitchFamily="18" charset="0"/>
            <a:cs typeface="Times New Roman" pitchFamily="18" charset="0"/>
          </a:endParaRPr>
        </a:p>
      </dgm:t>
    </dgm:pt>
    <dgm:pt modelId="{3CF3E0D6-097C-475E-8125-2A6F7E5ADE52}" type="parTrans" cxnId="{739C348D-AFD5-431F-8B05-57F9D657A6EB}">
      <dgm:prSet/>
      <dgm:spPr/>
      <dgm:t>
        <a:bodyPr/>
        <a:lstStyle/>
        <a:p>
          <a:endParaRPr lang="ru-RU"/>
        </a:p>
      </dgm:t>
    </dgm:pt>
    <dgm:pt modelId="{801FF3E3-38E8-4F1B-8DFF-3135582B95C4}" type="sibTrans" cxnId="{739C348D-AFD5-431F-8B05-57F9D657A6EB}">
      <dgm:prSet/>
      <dgm:spPr/>
      <dgm:t>
        <a:bodyPr/>
        <a:lstStyle/>
        <a:p>
          <a:endParaRPr lang="ru-RU"/>
        </a:p>
      </dgm:t>
    </dgm:pt>
    <dgm:pt modelId="{F42E7111-E1E2-4BAC-8C31-4CD192D476D1}">
      <dgm:prSet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Утвержденное 2 недельное меню ( сканированный вариант);</a:t>
          </a:r>
          <a:endParaRPr lang="ru-RU" sz="2000" b="1" dirty="0" smtClean="0">
            <a:latin typeface="Times New Roman" pitchFamily="18" charset="0"/>
            <a:cs typeface="Times New Roman" pitchFamily="18" charset="0"/>
          </a:endParaRPr>
        </a:p>
      </dgm:t>
    </dgm:pt>
    <dgm:pt modelId="{10E978F6-7E25-4AB4-B6D5-A39749180B64}" type="parTrans" cxnId="{15BF5F61-15F3-43FC-A33D-0B2023BAF388}">
      <dgm:prSet/>
      <dgm:spPr/>
      <dgm:t>
        <a:bodyPr/>
        <a:lstStyle/>
        <a:p>
          <a:endParaRPr lang="ru-RU"/>
        </a:p>
      </dgm:t>
    </dgm:pt>
    <dgm:pt modelId="{02D2A832-A507-4F67-9953-AD7B53D8786C}" type="sibTrans" cxnId="{15BF5F61-15F3-43FC-A33D-0B2023BAF388}">
      <dgm:prSet/>
      <dgm:spPr/>
      <dgm:t>
        <a:bodyPr/>
        <a:lstStyle/>
        <a:p>
          <a:endParaRPr lang="ru-RU"/>
        </a:p>
      </dgm:t>
    </dgm:pt>
    <dgm:pt modelId="{0D97641C-A9F8-4828-B09F-5C936E74F5BD}" type="pres">
      <dgm:prSet presAssocID="{D84856C6-C45B-4006-9E89-1BFE8B8C3321}" presName="linearFlow" presStyleCnt="0">
        <dgm:presLayoutVars>
          <dgm:dir/>
          <dgm:animLvl val="lvl"/>
          <dgm:resizeHandles val="exact"/>
        </dgm:presLayoutVars>
      </dgm:prSet>
      <dgm:spPr/>
    </dgm:pt>
    <dgm:pt modelId="{1DEFE70C-D656-43CE-B1C8-86389CAE32FD}" type="pres">
      <dgm:prSet presAssocID="{FCABE6DD-AE83-4396-8436-D935B3EEDA44}" presName="composite" presStyleCnt="0"/>
      <dgm:spPr/>
    </dgm:pt>
    <dgm:pt modelId="{ACED6939-4413-48BD-A66F-262B62C32E4E}" type="pres">
      <dgm:prSet presAssocID="{FCABE6DD-AE83-4396-8436-D935B3EEDA44}" presName="parentText" presStyleLbl="alignNode1" presStyleIdx="0" presStyleCnt="3" custLinFactNeighborX="0" custLinFactNeighborY="332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E90B28-4A89-4EEF-9097-D24B928D82D6}" type="pres">
      <dgm:prSet presAssocID="{FCABE6DD-AE83-4396-8436-D935B3EEDA44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C664CE-F2FA-47AC-B5F1-CCF626F7608A}" type="pres">
      <dgm:prSet presAssocID="{820A81E0-8A5A-425A-8056-DA03739677E3}" presName="sp" presStyleCnt="0"/>
      <dgm:spPr/>
    </dgm:pt>
    <dgm:pt modelId="{BD2F04F1-2318-4E76-A313-C0B4FE75DEE5}" type="pres">
      <dgm:prSet presAssocID="{09CBE338-C288-43FA-83D6-6ABBFBC7DFCA}" presName="composite" presStyleCnt="0"/>
      <dgm:spPr/>
    </dgm:pt>
    <dgm:pt modelId="{EFD9B177-1D4C-47EA-A832-0FB0D0FCCF1E}" type="pres">
      <dgm:prSet presAssocID="{09CBE338-C288-43FA-83D6-6ABBFBC7DFCA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B42413-04B9-42AA-BECD-6BB3B001A739}" type="pres">
      <dgm:prSet presAssocID="{09CBE338-C288-43FA-83D6-6ABBFBC7DFCA}" presName="descendantText" presStyleLbl="alignAcc1" presStyleIdx="1" presStyleCnt="3" custScaleY="1285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5FE5F3-06C4-47AD-AE16-C0C0BEA5E76D}" type="pres">
      <dgm:prSet presAssocID="{25D0081F-4D05-4C70-B0C8-6A3288699D8D}" presName="sp" presStyleCnt="0"/>
      <dgm:spPr/>
    </dgm:pt>
    <dgm:pt modelId="{5FDC4410-8EB7-4BE1-9F81-428BECBE6809}" type="pres">
      <dgm:prSet presAssocID="{F817BEA2-1F60-4C66-AC7B-223FB58A6013}" presName="composite" presStyleCnt="0"/>
      <dgm:spPr/>
    </dgm:pt>
    <dgm:pt modelId="{ED27C3DB-BEB2-433D-9D84-8CE74F87D81F}" type="pres">
      <dgm:prSet presAssocID="{F817BEA2-1F60-4C66-AC7B-223FB58A6013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1E4D9F-F839-48FC-95B9-831C5C632674}" type="pres">
      <dgm:prSet presAssocID="{F817BEA2-1F60-4C66-AC7B-223FB58A6013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3E9D4BF-98A6-4D3E-97E8-368EA9B4A6DA}" srcId="{D84856C6-C45B-4006-9E89-1BFE8B8C3321}" destId="{09CBE338-C288-43FA-83D6-6ABBFBC7DFCA}" srcOrd="1" destOrd="0" parTransId="{E8E3347C-AF6A-4EA0-A1E1-7CFCA2D0F205}" sibTransId="{25D0081F-4D05-4C70-B0C8-6A3288699D8D}"/>
    <dgm:cxn modelId="{27982036-676C-4B15-B993-4840ED527959}" srcId="{FCABE6DD-AE83-4396-8436-D935B3EEDA44}" destId="{19143270-FF74-4B2E-AE28-8A8AD633946D}" srcOrd="0" destOrd="0" parTransId="{8E1EEAE3-48EC-487F-B5E3-454622DA4D66}" sibTransId="{B7A587D1-68D2-4E0D-9664-F14CA4140EFD}"/>
    <dgm:cxn modelId="{B3F0CF62-8FC9-44D1-8EBD-8B99B999A5D1}" type="presOf" srcId="{09CBE338-C288-43FA-83D6-6ABBFBC7DFCA}" destId="{EFD9B177-1D4C-47EA-A832-0FB0D0FCCF1E}" srcOrd="0" destOrd="0" presId="urn:microsoft.com/office/officeart/2005/8/layout/chevron2"/>
    <dgm:cxn modelId="{2F91EFA1-2A97-448A-B5B6-BC14F301832B}" type="presOf" srcId="{19143270-FF74-4B2E-AE28-8A8AD633946D}" destId="{0AE90B28-4A89-4EEF-9097-D24B928D82D6}" srcOrd="0" destOrd="0" presId="urn:microsoft.com/office/officeart/2005/8/layout/chevron2"/>
    <dgm:cxn modelId="{845FED0C-FFA2-42A8-883F-952EC06D6FA7}" type="presOf" srcId="{35C68A89-FD4D-43E6-81AC-86750FC6E56E}" destId="{0AE90B28-4A89-4EEF-9097-D24B928D82D6}" srcOrd="0" destOrd="1" presId="urn:microsoft.com/office/officeart/2005/8/layout/chevron2"/>
    <dgm:cxn modelId="{05BB4753-0E00-4908-AF24-12AC7DD371D2}" type="presOf" srcId="{934C70AA-3C01-4145-A04E-5A52EC7F55F7}" destId="{7DB42413-04B9-42AA-BECD-6BB3B001A739}" srcOrd="0" destOrd="0" presId="urn:microsoft.com/office/officeart/2005/8/layout/chevron2"/>
    <dgm:cxn modelId="{BF4D1885-9CA7-49DD-BBC0-FCCC7A952619}" srcId="{F817BEA2-1F60-4C66-AC7B-223FB58A6013}" destId="{2E67E10B-77D9-4286-B06E-FCB609E938AE}" srcOrd="0" destOrd="0" parTransId="{7AF085B2-7BF4-4591-8F77-989ACBD12F4A}" sibTransId="{AF79B33E-F23D-4F42-B438-6AE4C873564D}"/>
    <dgm:cxn modelId="{76EB0672-B716-4EF4-A5CD-3738D0F1369E}" srcId="{D84856C6-C45B-4006-9E89-1BFE8B8C3321}" destId="{FCABE6DD-AE83-4396-8436-D935B3EEDA44}" srcOrd="0" destOrd="0" parTransId="{8FB1C8B3-3204-4F2B-8DAF-EBC37A5D6F6D}" sibTransId="{820A81E0-8A5A-425A-8056-DA03739677E3}"/>
    <dgm:cxn modelId="{570DC801-AD0C-4531-8596-268CCA370F7F}" srcId="{D84856C6-C45B-4006-9E89-1BFE8B8C3321}" destId="{F817BEA2-1F60-4C66-AC7B-223FB58A6013}" srcOrd="2" destOrd="0" parTransId="{1F77C9D5-B87F-4A33-B85D-BDA5F49A5D9D}" sibTransId="{164ABECE-C07F-4221-AE57-025A9E3BFE07}"/>
    <dgm:cxn modelId="{739C348D-AFD5-431F-8B05-57F9D657A6EB}" srcId="{FCABE6DD-AE83-4396-8436-D935B3EEDA44}" destId="{35C68A89-FD4D-43E6-81AC-86750FC6E56E}" srcOrd="1" destOrd="0" parTransId="{3CF3E0D6-097C-475E-8125-2A6F7E5ADE52}" sibTransId="{801FF3E3-38E8-4F1B-8DFF-3135582B95C4}"/>
    <dgm:cxn modelId="{20A2FCE1-5886-4804-9FFF-5AA2A78AFCD9}" type="presOf" srcId="{FCABE6DD-AE83-4396-8436-D935B3EEDA44}" destId="{ACED6939-4413-48BD-A66F-262B62C32E4E}" srcOrd="0" destOrd="0" presId="urn:microsoft.com/office/officeart/2005/8/layout/chevron2"/>
    <dgm:cxn modelId="{15BF5F61-15F3-43FC-A33D-0B2023BAF388}" srcId="{09CBE338-C288-43FA-83D6-6ABBFBC7DFCA}" destId="{F42E7111-E1E2-4BAC-8C31-4CD192D476D1}" srcOrd="1" destOrd="0" parTransId="{10E978F6-7E25-4AB4-B6D5-A39749180B64}" sibTransId="{02D2A832-A507-4F67-9953-AD7B53D8786C}"/>
    <dgm:cxn modelId="{0D6C27EA-EB68-4938-8F19-05A99D525E7C}" type="presOf" srcId="{D84856C6-C45B-4006-9E89-1BFE8B8C3321}" destId="{0D97641C-A9F8-4828-B09F-5C936E74F5BD}" srcOrd="0" destOrd="0" presId="urn:microsoft.com/office/officeart/2005/8/layout/chevron2"/>
    <dgm:cxn modelId="{65B76F7B-0126-4F29-A00F-35264582A0E2}" type="presOf" srcId="{F817BEA2-1F60-4C66-AC7B-223FB58A6013}" destId="{ED27C3DB-BEB2-433D-9D84-8CE74F87D81F}" srcOrd="0" destOrd="0" presId="urn:microsoft.com/office/officeart/2005/8/layout/chevron2"/>
    <dgm:cxn modelId="{47A9AE8F-2C5E-4DDA-9A36-F563CB04EAAD}" srcId="{09CBE338-C288-43FA-83D6-6ABBFBC7DFCA}" destId="{934C70AA-3C01-4145-A04E-5A52EC7F55F7}" srcOrd="0" destOrd="0" parTransId="{B488CF09-8A52-4633-80D6-5F5B1466F84A}" sibTransId="{763BF3F6-DFA0-434B-801B-921C14C877CA}"/>
    <dgm:cxn modelId="{618C9183-97A9-4A45-8855-0EF872D8F3ED}" type="presOf" srcId="{F42E7111-E1E2-4BAC-8C31-4CD192D476D1}" destId="{7DB42413-04B9-42AA-BECD-6BB3B001A739}" srcOrd="0" destOrd="1" presId="urn:microsoft.com/office/officeart/2005/8/layout/chevron2"/>
    <dgm:cxn modelId="{E005B4B3-4ABD-4C0F-8996-106BF0616B89}" type="presOf" srcId="{2E67E10B-77D9-4286-B06E-FCB609E938AE}" destId="{DD1E4D9F-F839-48FC-95B9-831C5C632674}" srcOrd="0" destOrd="0" presId="urn:microsoft.com/office/officeart/2005/8/layout/chevron2"/>
    <dgm:cxn modelId="{4A346B13-EA9B-4B97-A02B-51CA53814D65}" type="presParOf" srcId="{0D97641C-A9F8-4828-B09F-5C936E74F5BD}" destId="{1DEFE70C-D656-43CE-B1C8-86389CAE32FD}" srcOrd="0" destOrd="0" presId="urn:microsoft.com/office/officeart/2005/8/layout/chevron2"/>
    <dgm:cxn modelId="{CF4D4F22-7F07-4A00-8987-D284C449EF82}" type="presParOf" srcId="{1DEFE70C-D656-43CE-B1C8-86389CAE32FD}" destId="{ACED6939-4413-48BD-A66F-262B62C32E4E}" srcOrd="0" destOrd="0" presId="urn:microsoft.com/office/officeart/2005/8/layout/chevron2"/>
    <dgm:cxn modelId="{076AACFF-94AF-4AC6-81F4-A36D1C977FA7}" type="presParOf" srcId="{1DEFE70C-D656-43CE-B1C8-86389CAE32FD}" destId="{0AE90B28-4A89-4EEF-9097-D24B928D82D6}" srcOrd="1" destOrd="0" presId="urn:microsoft.com/office/officeart/2005/8/layout/chevron2"/>
    <dgm:cxn modelId="{58DDA36D-96B0-4B5E-A930-BA0A13E0E5C6}" type="presParOf" srcId="{0D97641C-A9F8-4828-B09F-5C936E74F5BD}" destId="{34C664CE-F2FA-47AC-B5F1-CCF626F7608A}" srcOrd="1" destOrd="0" presId="urn:microsoft.com/office/officeart/2005/8/layout/chevron2"/>
    <dgm:cxn modelId="{39830C58-CB8B-4398-811D-5F81F072A7AC}" type="presParOf" srcId="{0D97641C-A9F8-4828-B09F-5C936E74F5BD}" destId="{BD2F04F1-2318-4E76-A313-C0B4FE75DEE5}" srcOrd="2" destOrd="0" presId="urn:microsoft.com/office/officeart/2005/8/layout/chevron2"/>
    <dgm:cxn modelId="{407AB06A-376C-4EB0-A2D4-D46E5C81B615}" type="presParOf" srcId="{BD2F04F1-2318-4E76-A313-C0B4FE75DEE5}" destId="{EFD9B177-1D4C-47EA-A832-0FB0D0FCCF1E}" srcOrd="0" destOrd="0" presId="urn:microsoft.com/office/officeart/2005/8/layout/chevron2"/>
    <dgm:cxn modelId="{8FD643A1-1902-41D1-B8CE-730F9D44C9CE}" type="presParOf" srcId="{BD2F04F1-2318-4E76-A313-C0B4FE75DEE5}" destId="{7DB42413-04B9-42AA-BECD-6BB3B001A739}" srcOrd="1" destOrd="0" presId="urn:microsoft.com/office/officeart/2005/8/layout/chevron2"/>
    <dgm:cxn modelId="{53800C14-98E2-4564-B0E2-AF790507BE24}" type="presParOf" srcId="{0D97641C-A9F8-4828-B09F-5C936E74F5BD}" destId="{CD5FE5F3-06C4-47AD-AE16-C0C0BEA5E76D}" srcOrd="3" destOrd="0" presId="urn:microsoft.com/office/officeart/2005/8/layout/chevron2"/>
    <dgm:cxn modelId="{5E0EB7FD-896F-4A79-8FF6-254262A79975}" type="presParOf" srcId="{0D97641C-A9F8-4828-B09F-5C936E74F5BD}" destId="{5FDC4410-8EB7-4BE1-9F81-428BECBE6809}" srcOrd="4" destOrd="0" presId="urn:microsoft.com/office/officeart/2005/8/layout/chevron2"/>
    <dgm:cxn modelId="{3B9B2953-5001-4687-81F2-C940E57885B4}" type="presParOf" srcId="{5FDC4410-8EB7-4BE1-9F81-428BECBE6809}" destId="{ED27C3DB-BEB2-433D-9D84-8CE74F87D81F}" srcOrd="0" destOrd="0" presId="urn:microsoft.com/office/officeart/2005/8/layout/chevron2"/>
    <dgm:cxn modelId="{60CFBA30-391F-4F76-980F-1FC7FBA2412B}" type="presParOf" srcId="{5FDC4410-8EB7-4BE1-9F81-428BECBE6809}" destId="{DD1E4D9F-F839-48FC-95B9-831C5C632674}" srcOrd="1" destOrd="0" presId="urn:microsoft.com/office/officeart/2005/8/layout/chevron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edu.tatar.ru/alekseevo/sch2" TargetMode="External"/><Relationship Id="rId2" Type="http://schemas.openxmlformats.org/officeDocument/2006/relationships/hyperlink" Target="https://edu.tatar.ru/alekseevo/sch1" TargetMode="Externa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edu.tatar.ru/alekseevo/sch2" TargetMode="External"/><Relationship Id="rId2" Type="http://schemas.openxmlformats.org/officeDocument/2006/relationships/hyperlink" Target="https://edu.tatar.ru/alekseevo/sch1" TargetMode="Externa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edu.tatar.ru/alekseevo/sch2" TargetMode="External"/><Relationship Id="rId2" Type="http://schemas.openxmlformats.org/officeDocument/2006/relationships/hyperlink" Target="https://edu.tatar.ru/alekseevo/sch1" TargetMode="Externa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2483768" y="6402291"/>
            <a:ext cx="6616452" cy="384043"/>
          </a:xfrm>
          <a:prstGeom prst="snip2DiagRect">
            <a:avLst/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/>
              <a:t>Отдел образования  Алексеевского муниципального района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31218596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14290"/>
            <a:ext cx="7772400" cy="121444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Типичные ошибки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2000240"/>
            <a:ext cx="8643998" cy="3638560"/>
          </a:xfrm>
        </p:spPr>
        <p:txBody>
          <a:bodyPr>
            <a:normAutofit/>
          </a:bodyPr>
          <a:lstStyle/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pPr marL="514350" indent="-514350"/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5" name="Рисунок 4" descr="Screenshot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62" y="1571612"/>
            <a:ext cx="7786742" cy="3214710"/>
          </a:xfrm>
          <a:prstGeom prst="rect">
            <a:avLst/>
          </a:prstGeom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32"/>
            <a:ext cx="8229600" cy="3786214"/>
          </a:xfrm>
        </p:spPr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внимание!!!</a:t>
            </a: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с двумя вырезанными противолежащими углами 2"/>
          <p:cNvSpPr/>
          <p:nvPr/>
        </p:nvSpPr>
        <p:spPr>
          <a:xfrm>
            <a:off x="2483768" y="6402291"/>
            <a:ext cx="6616452" cy="384043"/>
          </a:xfrm>
          <a:prstGeom prst="snip2DiagRect">
            <a:avLst/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/>
              <a:t>Отдел образования  Алексеевского муниципального района</a:t>
            </a:r>
            <a:endParaRPr lang="ru-RU" dirty="0"/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45" y="-11179"/>
            <a:ext cx="9144000" cy="6786333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2483768" y="6402291"/>
            <a:ext cx="6616452" cy="384043"/>
          </a:xfrm>
          <a:prstGeom prst="snip2DiagRect">
            <a:avLst/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/>
              <a:t>Отдел образования  Алексеевского муниципального района</a:t>
            </a:r>
            <a:endParaRPr lang="ru-RU" dirty="0"/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4788024" y="4914848"/>
            <a:ext cx="4248472" cy="1298464"/>
          </a:xfrm>
          <a:prstGeom prst="rect">
            <a:avLst/>
          </a:prstGeom>
          <a:ln>
            <a:noFill/>
          </a:ln>
          <a:effectLst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endParaRPr lang="ru-RU" sz="1800" b="1" i="1" dirty="0" smtClean="0">
              <a:solidFill>
                <a:srgbClr val="0070C0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214290"/>
            <a:ext cx="87154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Tx/>
              <a:buAutoNum type="arabicParenR"/>
            </a:pPr>
            <a:endParaRPr lang="ru-RU" dirty="0" smtClean="0"/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Tx/>
              <a:buAutoNum type="arabicParenR"/>
            </a:pPr>
            <a:endParaRPr lang="ru-RU" dirty="0" smtClean="0"/>
          </a:p>
          <a:p>
            <a:pPr marL="342900" indent="-342900" algn="ctr" fontAlgn="base">
              <a:spcBef>
                <a:spcPct val="0"/>
              </a:spcBef>
              <a:spcAft>
                <a:spcPct val="0"/>
              </a:spcAft>
              <a:buAutoNum type="arabicParenR"/>
            </a:pPr>
            <a:endParaRPr lang="ru-RU" dirty="0" smtClean="0"/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97874677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45" y="-11179"/>
            <a:ext cx="9144000" cy="6786333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2483768" y="6402291"/>
            <a:ext cx="6616452" cy="384043"/>
          </a:xfrm>
          <a:prstGeom prst="snip2DiagRect">
            <a:avLst/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/>
              <a:t>Отдел образования  Алексеевского муниципального района</a:t>
            </a:r>
            <a:endParaRPr lang="ru-RU" dirty="0"/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4788024" y="4914848"/>
            <a:ext cx="4248472" cy="1298464"/>
          </a:xfrm>
          <a:prstGeom prst="rect">
            <a:avLst/>
          </a:prstGeom>
          <a:ln>
            <a:noFill/>
          </a:ln>
          <a:effectLst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endParaRPr lang="ru-RU" sz="1800" b="1" i="1" dirty="0" smtClean="0">
              <a:solidFill>
                <a:srgbClr val="0070C0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214290"/>
            <a:ext cx="87154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Tx/>
              <a:buAutoNum type="arabicParenR"/>
            </a:pPr>
            <a:endParaRPr lang="ru-RU" dirty="0" smtClean="0"/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Tx/>
              <a:buAutoNum type="arabicParenR"/>
            </a:pPr>
            <a:endParaRPr lang="ru-RU" dirty="0" smtClean="0"/>
          </a:p>
          <a:p>
            <a:pPr marL="342900" indent="-342900" algn="ctr" fontAlgn="base">
              <a:spcBef>
                <a:spcPct val="0"/>
              </a:spcBef>
              <a:spcAft>
                <a:spcPct val="0"/>
              </a:spcAft>
              <a:buAutoNum type="arabicParenR"/>
            </a:pPr>
            <a:endParaRPr lang="ru-RU" dirty="0" smtClean="0"/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97874677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5728"/>
            <a:ext cx="9144000" cy="6786333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2483768" y="6402291"/>
            <a:ext cx="6616452" cy="384043"/>
          </a:xfrm>
          <a:prstGeom prst="snip2DiagRect">
            <a:avLst/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/>
              <a:t>Отдел образования  Алексеевского муниципального района</a:t>
            </a:r>
            <a:endParaRPr lang="ru-RU" dirty="0"/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4788024" y="4914848"/>
            <a:ext cx="4248472" cy="1298464"/>
          </a:xfrm>
          <a:prstGeom prst="rect">
            <a:avLst/>
          </a:prstGeom>
          <a:ln>
            <a:noFill/>
          </a:ln>
          <a:effectLst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endParaRPr lang="ru-RU" sz="1800" b="1" i="1" dirty="0" smtClean="0">
              <a:solidFill>
                <a:srgbClr val="0070C0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0"/>
            <a:ext cx="8715436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Tx/>
              <a:buAutoNum type="arabicParenR"/>
            </a:pPr>
            <a:endParaRPr lang="ru-RU" dirty="0" smtClean="0"/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Tx/>
              <a:buAutoNum type="arabicParenR"/>
            </a:pPr>
            <a:endParaRPr lang="ru-RU" dirty="0" smtClean="0"/>
          </a:p>
          <a:p>
            <a:pPr marL="342900" indent="-34290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Предоставить документы ДО 01.03.2016 года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1428736"/>
            <a:ext cx="9144000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Устав</a:t>
            </a:r>
            <a:r>
              <a:rPr kumimoji="0" lang="en-GB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ОУ;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ИНН ОУ;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ОГРН;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Лицензия с приложениями;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Аккредитация с приложениями;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Справка из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госстата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Свидетельства о земли;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Свидетельства о зданиях;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Тех.паспорт на все здания;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Санитарно-эпид.заключение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Заключение пожарников;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97874677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45" y="142847"/>
          <a:ext cx="8858312" cy="652841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{5A111915-BE36-4E01-A7E5-04B1672EAD32}</a:tableStyleId>
              </a:tblPr>
              <a:tblGrid>
                <a:gridCol w="285751"/>
                <a:gridCol w="2214578"/>
                <a:gridCol w="428628"/>
                <a:gridCol w="500066"/>
                <a:gridCol w="571504"/>
                <a:gridCol w="642942"/>
                <a:gridCol w="642942"/>
                <a:gridCol w="740143"/>
                <a:gridCol w="530427"/>
                <a:gridCol w="558710"/>
                <a:gridCol w="599612"/>
                <a:gridCol w="607615"/>
                <a:gridCol w="535394"/>
              </a:tblGrid>
              <a:tr h="8420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/>
                        <a:t>№ </a:t>
                      </a:r>
                      <a:r>
                        <a:rPr lang="ru-RU" sz="1200" dirty="0" err="1"/>
                        <a:t>п\п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Образовательное учреждение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/>
                        <a:t>Ус-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/>
                        <a:t>тав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ИНН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/>
                        <a:t>ОГРН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/>
                        <a:t>Лицен-зия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/>
                        <a:t>Аккред-я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Справка из </a:t>
                      </a:r>
                      <a:r>
                        <a:rPr lang="ru-RU" sz="1200" dirty="0" err="1" smtClean="0"/>
                        <a:t>росст-та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/>
                        <a:t>Свид-во</a:t>
                      </a:r>
                      <a:r>
                        <a:rPr lang="ru-RU" sz="1200" dirty="0" smtClean="0"/>
                        <a:t> </a:t>
                      </a:r>
                      <a:r>
                        <a:rPr lang="ru-RU" sz="1200" dirty="0"/>
                        <a:t>о земли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/>
                        <a:t>Свид-во</a:t>
                      </a:r>
                      <a:r>
                        <a:rPr lang="ru-RU" sz="1200" dirty="0"/>
                        <a:t> о </a:t>
                      </a:r>
                      <a:r>
                        <a:rPr lang="ru-RU" sz="1200" dirty="0" err="1"/>
                        <a:t>здан-х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/>
                        <a:t>Тех</a:t>
                      </a:r>
                      <a:r>
                        <a:rPr lang="ru-RU" sz="1200" dirty="0" smtClean="0"/>
                        <a:t>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/>
                        <a:t>пас-порт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/>
                        <a:t>Сан.эп</a:t>
                      </a:r>
                      <a:r>
                        <a:rPr lang="ru-RU" sz="1200" dirty="0" smtClean="0"/>
                        <a:t> </a:t>
                      </a:r>
                      <a:r>
                        <a:rPr lang="ru-RU" sz="1200" dirty="0" err="1"/>
                        <a:t>закл-е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/>
                        <a:t>Закл.пожарников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0829" marR="40829" marT="0" marB="0"/>
                </a:tc>
              </a:tr>
              <a:tr h="2153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МБОУ </a:t>
                      </a:r>
                      <a:r>
                        <a:rPr lang="ru-RU" sz="1200" u="none" strike="noStrike" dirty="0">
                          <a:hlinkClick r:id="rId2"/>
                        </a:rPr>
                        <a:t>Алексеевская СОШ №1</a:t>
                      </a: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/>
                        <a:t>+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/>
                        <a:t>+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</a:tr>
              <a:tr h="2153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2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МБОУ </a:t>
                      </a:r>
                      <a:r>
                        <a:rPr lang="ru-RU" sz="1200" u="none" strike="noStrike" dirty="0">
                          <a:hlinkClick r:id="rId3"/>
                        </a:rPr>
                        <a:t>Алексеевская СОШ  №2 </a:t>
                      </a: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/>
                        <a:t>-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/>
                        <a:t>+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/>
                        <a:t>+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</a:tr>
              <a:tr h="2153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МБОУ Алексеевская СОШ №3</a:t>
                      </a: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/>
                        <a:t>+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/>
                        <a:t>+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/>
                        <a:t>+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/>
                        <a:t>-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</a:tr>
              <a:tr h="2153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МБОУ </a:t>
                      </a:r>
                      <a:r>
                        <a:rPr lang="ru-RU" sz="1200" dirty="0" err="1"/>
                        <a:t>Билярская</a:t>
                      </a:r>
                      <a:r>
                        <a:rPr lang="ru-RU" sz="1200" dirty="0"/>
                        <a:t> СОШ</a:t>
                      </a: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/>
                        <a:t>+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/>
                        <a:t>+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/>
                        <a:t>+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+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</a:tr>
              <a:tr h="2153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МБОУ </a:t>
                      </a:r>
                      <a:r>
                        <a:rPr lang="ru-RU" sz="1200" dirty="0" err="1"/>
                        <a:t>Большеполянская</a:t>
                      </a:r>
                      <a:r>
                        <a:rPr lang="ru-RU" sz="1200" dirty="0"/>
                        <a:t> СОШ</a:t>
                      </a: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/>
                        <a:t>+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/>
                        <a:t>-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+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</a:tr>
              <a:tr h="2153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6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МБОУ </a:t>
                      </a:r>
                      <a:r>
                        <a:rPr lang="ru-RU" sz="1200" dirty="0" err="1"/>
                        <a:t>Большетиганская</a:t>
                      </a:r>
                      <a:r>
                        <a:rPr lang="ru-RU" sz="1200" dirty="0"/>
                        <a:t> СОШ</a:t>
                      </a: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/>
                        <a:t>+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/>
                        <a:t>+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/>
                        <a:t>-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/>
                        <a:t>+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</a:tr>
              <a:tr h="2153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7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МБОУ </a:t>
                      </a:r>
                      <a:r>
                        <a:rPr lang="ru-RU" sz="1200" dirty="0" err="1"/>
                        <a:t>Ерыклинская</a:t>
                      </a:r>
                      <a:r>
                        <a:rPr lang="ru-RU" sz="1200" dirty="0"/>
                        <a:t> СОШ</a:t>
                      </a: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/>
                        <a:t>+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/>
                        <a:t>-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/>
                        <a:t>+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</a:tr>
              <a:tr h="2153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8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МБОО Краснобаранская ООШ</a:t>
                      </a:r>
                      <a:endParaRPr lang="ru-RU" sz="1200" b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/>
                        <a:t>-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/>
                        <a:t>-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+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/>
                        <a:t>+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</a:tr>
              <a:tr h="2153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9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МБОУ </a:t>
                      </a:r>
                      <a:r>
                        <a:rPr lang="ru-RU" sz="1200" dirty="0" err="1"/>
                        <a:t>Куркульская</a:t>
                      </a:r>
                      <a:r>
                        <a:rPr lang="ru-RU" sz="1200" dirty="0"/>
                        <a:t> СОШ</a:t>
                      </a: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-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-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/>
                        <a:t>+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+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/>
                        <a:t>+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</a:tr>
              <a:tr h="2153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10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МБОУ Лебединская СОШ</a:t>
                      </a: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/>
                        <a:t>-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-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/>
                        <a:t>+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-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</a:tr>
              <a:tr h="2153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11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МБОУ </a:t>
                      </a:r>
                      <a:r>
                        <a:rPr lang="ru-RU" sz="1200" dirty="0" err="1"/>
                        <a:t>Левашовская</a:t>
                      </a:r>
                      <a:r>
                        <a:rPr lang="ru-RU" sz="1200" dirty="0"/>
                        <a:t> СОШ</a:t>
                      </a: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/>
                        <a:t>+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/>
                        <a:t>-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+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/>
                        <a:t>+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+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</a:tr>
              <a:tr h="3822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12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МБОУ </a:t>
                      </a:r>
                      <a:r>
                        <a:rPr lang="ru-RU" sz="1200" dirty="0" err="1"/>
                        <a:t>Мокрокурналинская</a:t>
                      </a:r>
                      <a:r>
                        <a:rPr lang="ru-RU" sz="1200" dirty="0"/>
                        <a:t> СОШ</a:t>
                      </a: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/>
                        <a:t>-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+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/>
                        <a:t>+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-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</a:tr>
              <a:tr h="4080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13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/>
                        <a:t>МБОУ </a:t>
                      </a:r>
                      <a:r>
                        <a:rPr lang="ru-RU" sz="1200" b="0" dirty="0" err="1"/>
                        <a:t>Подлесношенталинская</a:t>
                      </a:r>
                      <a:r>
                        <a:rPr lang="ru-RU" sz="1200" b="0" dirty="0"/>
                        <a:t> ООШ</a:t>
                      </a: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/>
                        <a:t>+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/>
                        <a:t>+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/>
                        <a:t>+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/>
                        <a:t>+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</a:tr>
              <a:tr h="2153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14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МБОУ </a:t>
                      </a:r>
                      <a:r>
                        <a:rPr lang="ru-RU" sz="1200" dirty="0" err="1"/>
                        <a:t>Реченская</a:t>
                      </a:r>
                      <a:r>
                        <a:rPr lang="ru-RU" sz="1200" dirty="0"/>
                        <a:t> ООШ</a:t>
                      </a: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/>
                        <a:t>-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-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</a:tr>
              <a:tr h="2153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15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МБОУ Родниковская СОШ</a:t>
                      </a:r>
                      <a:endParaRPr lang="ru-RU" sz="1200" b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/>
                        <a:t>-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-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-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</a:tr>
              <a:tr h="2153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16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МБОУ Ромодановская СОШ</a:t>
                      </a: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/>
                        <a:t>+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-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+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</a:tr>
              <a:tr h="2153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17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МБОУ Сахаровская СОШ</a:t>
                      </a: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/>
                        <a:t>-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-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-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</a:tr>
              <a:tr h="2153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18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МБОУ </a:t>
                      </a:r>
                      <a:r>
                        <a:rPr lang="ru-RU" sz="1200" dirty="0" err="1"/>
                        <a:t>Среднетиганская</a:t>
                      </a:r>
                      <a:r>
                        <a:rPr lang="ru-RU" sz="1200" dirty="0"/>
                        <a:t> СОШ</a:t>
                      </a: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-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-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</a:tr>
              <a:tr h="3822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19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МБОУ </a:t>
                      </a:r>
                      <a:r>
                        <a:rPr lang="ru-RU" sz="1200" dirty="0" err="1"/>
                        <a:t>Степношенталинская</a:t>
                      </a:r>
                      <a:r>
                        <a:rPr lang="ru-RU" sz="1200" dirty="0"/>
                        <a:t> ООШ</a:t>
                      </a: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-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-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</a:tr>
              <a:tr h="2153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20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МБОУ Чувашскомайнская СОШ</a:t>
                      </a:r>
                      <a:endParaRPr lang="ru-RU" sz="1200" b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-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</a:tr>
              <a:tr h="2153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21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МБОO </a:t>
                      </a:r>
                      <a:r>
                        <a:rPr lang="ru-RU" sz="1200" dirty="0" err="1"/>
                        <a:t>Шаминская</a:t>
                      </a:r>
                      <a:r>
                        <a:rPr lang="ru-RU" sz="1200" dirty="0"/>
                        <a:t> ООШ</a:t>
                      </a: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-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/>
                        <a:t>-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</a:tr>
              <a:tr h="2153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22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МОУ </a:t>
                      </a:r>
                      <a:r>
                        <a:rPr lang="ru-RU" sz="1200" dirty="0" err="1"/>
                        <a:t>Ялкынская</a:t>
                      </a:r>
                      <a:r>
                        <a:rPr lang="ru-RU" sz="1200" dirty="0"/>
                        <a:t> СОШ</a:t>
                      </a: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+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/>
                        <a:t>+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</a:tr>
              <a:tr h="1973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23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МБОУ </a:t>
                      </a:r>
                      <a:r>
                        <a:rPr lang="ru-RU" sz="1200" dirty="0" err="1"/>
                        <a:t>Сухокурналинская</a:t>
                      </a:r>
                      <a:r>
                        <a:rPr lang="ru-RU" sz="1200" dirty="0"/>
                        <a:t> </a:t>
                      </a:r>
                      <a:r>
                        <a:rPr lang="ru-RU" sz="1200" dirty="0" smtClean="0"/>
                        <a:t>НОШ</a:t>
                      </a: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/>
                        <a:t>+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/>
                        <a:t>-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/>
                        <a:t>+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/>
                        <a:t>+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/>
                        <a:t>-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-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/>
                        <a:t>-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</a:tr>
              <a:tr h="1973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24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МБОУ Алексеевская НШ №4</a:t>
                      </a: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+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/>
                        <a:t>+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/>
                        <a:t>+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/>
                        <a:t>-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-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-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/>
                        <a:t>-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0829" marR="40829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214291"/>
            <a:ext cx="8572560" cy="64294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Раздел «Противодействие коррупции»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1857364"/>
            <a:ext cx="8429684" cy="4281502"/>
          </a:xfrm>
        </p:spPr>
        <p:txBody>
          <a:bodyPr>
            <a:normAutofit/>
          </a:bodyPr>
          <a:lstStyle/>
          <a:p>
            <a:pPr algn="just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2483768" y="6402291"/>
            <a:ext cx="6616452" cy="384043"/>
          </a:xfrm>
          <a:prstGeom prst="snip2DiagRect">
            <a:avLst/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/>
              <a:t>Отдел образования  Алексеевского муниципального района</a:t>
            </a:r>
            <a:endParaRPr lang="ru-RU" dirty="0"/>
          </a:p>
        </p:txBody>
      </p:sp>
      <p:graphicFrame>
        <p:nvGraphicFramePr>
          <p:cNvPr id="5" name="Схема 4"/>
          <p:cNvGraphicFramePr/>
          <p:nvPr/>
        </p:nvGraphicFramePr>
        <p:xfrm>
          <a:off x="428596" y="857232"/>
          <a:ext cx="8286808" cy="5357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42842" y="142845"/>
          <a:ext cx="8858313" cy="658042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{5A111915-BE36-4E01-A7E5-04B1672EAD32}</a:tableStyleId>
              </a:tblPr>
              <a:tblGrid>
                <a:gridCol w="411555"/>
                <a:gridCol w="2517405"/>
                <a:gridCol w="571504"/>
                <a:gridCol w="642942"/>
                <a:gridCol w="500066"/>
                <a:gridCol w="928694"/>
                <a:gridCol w="785818"/>
                <a:gridCol w="2500329"/>
              </a:tblGrid>
              <a:tr h="2857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1200" b="1" dirty="0">
                        <a:solidFill>
                          <a:srgbClr val="FFFF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Образовательное </a:t>
                      </a:r>
                      <a:r>
                        <a:rPr lang="ru-RU" sz="1200" b="1" dirty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учреждение</a:t>
                      </a:r>
                      <a:endParaRPr lang="ru-RU" sz="1200" b="1" dirty="0">
                        <a:solidFill>
                          <a:srgbClr val="FFFF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Раздел</a:t>
                      </a:r>
                      <a:endParaRPr lang="ru-RU" sz="1200" b="1" dirty="0">
                        <a:solidFill>
                          <a:srgbClr val="FFFF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Приказ</a:t>
                      </a:r>
                      <a:endParaRPr lang="ru-RU" sz="1200" b="1" dirty="0">
                        <a:solidFill>
                          <a:srgbClr val="FFFF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  <a:endParaRPr lang="ru-RU" sz="1200" b="1" dirty="0">
                        <a:solidFill>
                          <a:srgbClr val="FFFF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Положение</a:t>
                      </a:r>
                      <a:endParaRPr lang="ru-RU" sz="1200" b="1" dirty="0">
                        <a:solidFill>
                          <a:srgbClr val="FFFF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Протокол</a:t>
                      </a:r>
                      <a:endParaRPr lang="ru-RU" sz="1200" b="1" dirty="0">
                        <a:solidFill>
                          <a:srgbClr val="FFFF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Примечание</a:t>
                      </a:r>
                      <a:endParaRPr lang="ru-RU" sz="1200" b="1" dirty="0">
                        <a:solidFill>
                          <a:srgbClr val="FFFF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85" marR="42185" marT="0" marB="0"/>
                </a:tc>
              </a:tr>
              <a:tr h="2223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1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1200" b="1" u="none" strike="noStrike" dirty="0">
                          <a:latin typeface="Times New Roman" pitchFamily="18" charset="0"/>
                          <a:cs typeface="Times New Roman" pitchFamily="18" charset="0"/>
                          <a:hlinkClick r:id="rId2"/>
                        </a:rPr>
                        <a:t>Алексеевская СОШ №1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+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</a:tr>
              <a:tr h="2223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2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1200" b="1" u="none" strike="noStrike" dirty="0">
                          <a:latin typeface="Times New Roman" pitchFamily="18" charset="0"/>
                          <a:cs typeface="Times New Roman" pitchFamily="18" charset="0"/>
                          <a:hlinkClick r:id="rId3"/>
                        </a:rPr>
                        <a:t>Алексеевская СОШ  №2 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+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+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+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+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+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</a:tr>
              <a:tr h="2223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3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МБОУ Алексеевская СОШ №3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</a:tr>
              <a:tr h="2218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1200" b="1" dirty="0" err="1">
                          <a:latin typeface="Times New Roman" pitchFamily="18" charset="0"/>
                          <a:cs typeface="Times New Roman" pitchFamily="18" charset="0"/>
                        </a:rPr>
                        <a:t>Билярская</a:t>
                      </a: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 СОШ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+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?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+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+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+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/>
                        <a:t>Не обозначено название комиссии</a:t>
                      </a:r>
                      <a:endParaRPr lang="ru-RU" sz="12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85" marR="42185" marT="0" marB="0"/>
                </a:tc>
              </a:tr>
              <a:tr h="2218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1200" b="1" dirty="0" err="1">
                          <a:latin typeface="Times New Roman" pitchFamily="18" charset="0"/>
                          <a:cs typeface="Times New Roman" pitchFamily="18" charset="0"/>
                        </a:rPr>
                        <a:t>Большеполянская</a:t>
                      </a: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 СОШ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+ (?)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+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-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+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/>
                        <a:t>Поменять название</a:t>
                      </a:r>
                      <a:endParaRPr lang="ru-RU" sz="12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85" marR="42185" marT="0" marB="0"/>
                </a:tc>
              </a:tr>
              <a:tr h="2223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6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1200" b="1" dirty="0" err="1">
                          <a:latin typeface="Times New Roman" pitchFamily="18" charset="0"/>
                          <a:cs typeface="Times New Roman" pitchFamily="18" charset="0"/>
                        </a:rPr>
                        <a:t>Большетиганская</a:t>
                      </a: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 СОШ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+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 (?)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- (?)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/>
                        <a:t>Положение, план НЕ утверждены</a:t>
                      </a:r>
                      <a:endParaRPr lang="ru-RU" sz="12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85" marR="42185" marT="0" marB="0"/>
                </a:tc>
              </a:tr>
              <a:tr h="2218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7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1200" b="1" dirty="0" err="1">
                          <a:latin typeface="Times New Roman" pitchFamily="18" charset="0"/>
                          <a:cs typeface="Times New Roman" pitchFamily="18" charset="0"/>
                        </a:rPr>
                        <a:t>Ерыклинская</a:t>
                      </a: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 СОШ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-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-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/>
                        <a:t>Поменять название</a:t>
                      </a:r>
                      <a:endParaRPr lang="ru-RU" sz="12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85" marR="42185" marT="0" marB="0"/>
                </a:tc>
              </a:tr>
              <a:tr h="2223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8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МБОО </a:t>
                      </a:r>
                      <a:r>
                        <a:rPr lang="ru-RU" sz="1200" b="1" dirty="0" err="1">
                          <a:latin typeface="Times New Roman" pitchFamily="18" charset="0"/>
                          <a:cs typeface="Times New Roman" pitchFamily="18" charset="0"/>
                        </a:rPr>
                        <a:t>Краснобаранская</a:t>
                      </a: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- (?)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+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+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+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+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85" marR="42185" marT="0" marB="0"/>
                </a:tc>
              </a:tr>
              <a:tr h="2223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9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1200" b="1" dirty="0" err="1">
                          <a:latin typeface="Times New Roman" pitchFamily="18" charset="0"/>
                          <a:cs typeface="Times New Roman" pitchFamily="18" charset="0"/>
                        </a:rPr>
                        <a:t>Куркульская</a:t>
                      </a: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 СОШ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-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-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-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85" marR="42185" marT="0" marB="0"/>
                </a:tc>
              </a:tr>
              <a:tr h="2223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10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МБОУ Лебединская СОШ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-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+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+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+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85" marR="42185" marT="0" marB="0"/>
                </a:tc>
              </a:tr>
              <a:tr h="2703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11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1200" b="1" dirty="0" err="1">
                          <a:latin typeface="Times New Roman" pitchFamily="18" charset="0"/>
                          <a:cs typeface="Times New Roman" pitchFamily="18" charset="0"/>
                        </a:rPr>
                        <a:t>Левашовская</a:t>
                      </a: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 СОШ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- (?)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-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+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+ (?)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/>
                        <a:t>Поменять </a:t>
                      </a:r>
                      <a:r>
                        <a:rPr lang="ru-RU" sz="1200" b="0" dirty="0" err="1" smtClean="0"/>
                        <a:t>назв-е</a:t>
                      </a:r>
                      <a:r>
                        <a:rPr lang="ru-RU" sz="1200" b="0" dirty="0"/>
                        <a:t>, утвердить </a:t>
                      </a:r>
                      <a:r>
                        <a:rPr lang="ru-RU" sz="1200" b="0" dirty="0" err="1"/>
                        <a:t>полож-е</a:t>
                      </a:r>
                      <a:endParaRPr lang="ru-RU" sz="12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85" marR="42185" marT="0" marB="0"/>
                </a:tc>
              </a:tr>
              <a:tr h="2223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12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1200" b="1" dirty="0" err="1">
                          <a:latin typeface="Times New Roman" pitchFamily="18" charset="0"/>
                          <a:cs typeface="Times New Roman" pitchFamily="18" charset="0"/>
                        </a:rPr>
                        <a:t>Мокрокурналинская</a:t>
                      </a: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 СОШ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-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+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+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+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85" marR="42185" marT="0" marB="0"/>
                </a:tc>
              </a:tr>
              <a:tr h="4437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13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1200" b="1" dirty="0" err="1">
                          <a:latin typeface="Times New Roman" pitchFamily="18" charset="0"/>
                          <a:cs typeface="Times New Roman" pitchFamily="18" charset="0"/>
                        </a:rPr>
                        <a:t>Подлесношенталинская</a:t>
                      </a: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+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+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+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+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85" marR="42185" marT="0" marB="0"/>
                </a:tc>
              </a:tr>
              <a:tr h="4437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14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1200" b="1" dirty="0" err="1">
                          <a:latin typeface="Times New Roman" pitchFamily="18" charset="0"/>
                          <a:cs typeface="Times New Roman" pitchFamily="18" charset="0"/>
                        </a:rPr>
                        <a:t>Реченская</a:t>
                      </a: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 (?)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-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-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/>
                        <a:t>Поменять название, утвердить </a:t>
                      </a:r>
                      <a:r>
                        <a:rPr lang="ru-RU" sz="1200" b="0" dirty="0" err="1"/>
                        <a:t>план,полож-е</a:t>
                      </a:r>
                      <a:endParaRPr lang="ru-RU" sz="12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85" marR="42185" marT="0" marB="0"/>
                </a:tc>
              </a:tr>
              <a:tr h="2218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15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1200" b="1" dirty="0" err="1">
                          <a:latin typeface="Times New Roman" pitchFamily="18" charset="0"/>
                          <a:cs typeface="Times New Roman" pitchFamily="18" charset="0"/>
                        </a:rPr>
                        <a:t>Родниковская</a:t>
                      </a: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 СОШ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 (?)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+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+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+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-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/>
                        <a:t>Поменять название</a:t>
                      </a:r>
                      <a:endParaRPr lang="ru-RU" sz="12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85" marR="42185" marT="0" marB="0"/>
                </a:tc>
              </a:tr>
              <a:tr h="2218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16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МБОУ Ромодановская СОШ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 (?)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+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+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+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-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/>
                        <a:t>Поменять название</a:t>
                      </a:r>
                      <a:endParaRPr lang="ru-RU" sz="12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85" marR="42185" marT="0" marB="0"/>
                </a:tc>
              </a:tr>
              <a:tr h="4437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17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МБОУ Сахаровская СОШ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- (?)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-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-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-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/>
                        <a:t>Поменять название, план не утвержден</a:t>
                      </a:r>
                      <a:endParaRPr lang="ru-RU" sz="12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85" marR="42185" marT="0" marB="0"/>
                </a:tc>
              </a:tr>
              <a:tr h="2218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18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1200" b="1" dirty="0" err="1">
                          <a:latin typeface="Times New Roman" pitchFamily="18" charset="0"/>
                          <a:cs typeface="Times New Roman" pitchFamily="18" charset="0"/>
                        </a:rPr>
                        <a:t>Среднетиганская</a:t>
                      </a: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 СОШ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+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+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+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+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/>
                        <a:t>План не утвержден</a:t>
                      </a:r>
                      <a:endParaRPr lang="ru-RU" sz="12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85" marR="42185" marT="0" marB="0"/>
                </a:tc>
              </a:tr>
              <a:tr h="4204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19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1200" b="1" dirty="0" err="1">
                          <a:latin typeface="Times New Roman" pitchFamily="18" charset="0"/>
                          <a:cs typeface="Times New Roman" pitchFamily="18" charset="0"/>
                        </a:rPr>
                        <a:t>Степношенталинская</a:t>
                      </a: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- (?)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/>
                        <a:t>Поменять </a:t>
                      </a:r>
                      <a:r>
                        <a:rPr lang="ru-RU" sz="1200" b="0" dirty="0" err="1" smtClean="0"/>
                        <a:t>назв-е</a:t>
                      </a:r>
                      <a:r>
                        <a:rPr lang="ru-RU" sz="1200" b="0" dirty="0"/>
                        <a:t>, утвердить </a:t>
                      </a:r>
                      <a:r>
                        <a:rPr lang="ru-RU" sz="1200" b="0" dirty="0" err="1"/>
                        <a:t>полож-е</a:t>
                      </a:r>
                      <a:endParaRPr lang="ru-RU" sz="12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85" marR="42185" marT="0" marB="0"/>
                </a:tc>
              </a:tr>
              <a:tr h="2218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20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1200" b="1" dirty="0" err="1">
                          <a:latin typeface="Times New Roman" pitchFamily="18" charset="0"/>
                          <a:cs typeface="Times New Roman" pitchFamily="18" charset="0"/>
                        </a:rPr>
                        <a:t>Чувашскомайнская</a:t>
                      </a: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 СОШ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+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/>
                        <a:t>План не утвержден</a:t>
                      </a:r>
                      <a:endParaRPr lang="ru-RU" sz="12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85" marR="42185" marT="0" marB="0"/>
                </a:tc>
              </a:tr>
              <a:tr h="2218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21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МБОO </a:t>
                      </a:r>
                      <a:r>
                        <a:rPr lang="ru-RU" sz="1200" b="1" dirty="0" err="1">
                          <a:latin typeface="Times New Roman" pitchFamily="18" charset="0"/>
                          <a:cs typeface="Times New Roman" pitchFamily="18" charset="0"/>
                        </a:rPr>
                        <a:t>Шаминская</a:t>
                      </a: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 ООШ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 (?)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+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+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/>
                        <a:t>Поменять название</a:t>
                      </a:r>
                      <a:endParaRPr lang="ru-RU" sz="12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85" marR="42185" marT="0" marB="0"/>
                </a:tc>
              </a:tr>
              <a:tr h="2218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22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МОУ </a:t>
                      </a:r>
                      <a:r>
                        <a:rPr lang="ru-RU" sz="1200" b="1" dirty="0" err="1">
                          <a:latin typeface="Times New Roman" pitchFamily="18" charset="0"/>
                          <a:cs typeface="Times New Roman" pitchFamily="18" charset="0"/>
                        </a:rPr>
                        <a:t>Ялкынская</a:t>
                      </a: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 СОШ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 (?)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-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+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+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-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/>
                        <a:t>Поменять название</a:t>
                      </a:r>
                      <a:endParaRPr lang="ru-RU" sz="12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85" marR="42185" marT="0" marB="0"/>
                </a:tc>
              </a:tr>
              <a:tr h="2746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23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1200" b="1" dirty="0" err="1">
                          <a:latin typeface="Times New Roman" pitchFamily="18" charset="0"/>
                          <a:cs typeface="Times New Roman" pitchFamily="18" charset="0"/>
                        </a:rPr>
                        <a:t>Сухокурналинская</a:t>
                      </a: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НОШ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- (?)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-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/>
                        <a:t>Поменять название, утвердить план</a:t>
                      </a:r>
                      <a:endParaRPr lang="ru-RU" sz="12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85" marR="42185" marT="0" marB="0"/>
                </a:tc>
              </a:tr>
              <a:tr h="2218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24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МБОУ Алексеевская НШ №4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 (?)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+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+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-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/>
                        <a:t>Поменять название</a:t>
                      </a: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2185" marR="42185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214291"/>
            <a:ext cx="8572560" cy="642942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Раздел «Организация питания в школе(ДОУ)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1857364"/>
            <a:ext cx="8429684" cy="4281502"/>
          </a:xfrm>
        </p:spPr>
        <p:txBody>
          <a:bodyPr>
            <a:normAutofit/>
          </a:bodyPr>
          <a:lstStyle/>
          <a:p>
            <a:pPr algn="just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2483768" y="6402291"/>
            <a:ext cx="6616452" cy="384043"/>
          </a:xfrm>
          <a:prstGeom prst="snip2DiagRect">
            <a:avLst/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/>
              <a:t>Отдел образования  Алексеевского муниципального района</a:t>
            </a:r>
            <a:endParaRPr lang="ru-RU" dirty="0"/>
          </a:p>
        </p:txBody>
      </p:sp>
      <p:graphicFrame>
        <p:nvGraphicFramePr>
          <p:cNvPr id="5" name="Схема 4"/>
          <p:cNvGraphicFramePr/>
          <p:nvPr/>
        </p:nvGraphicFramePr>
        <p:xfrm>
          <a:off x="428596" y="857232"/>
          <a:ext cx="8286808" cy="5357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282" y="142851"/>
          <a:ext cx="8715436" cy="6500859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{5A111915-BE36-4E01-A7E5-04B1672EAD32}</a:tableStyleId>
              </a:tblPr>
              <a:tblGrid>
                <a:gridCol w="381244"/>
                <a:gridCol w="2333400"/>
                <a:gridCol w="1143008"/>
                <a:gridCol w="928694"/>
                <a:gridCol w="967946"/>
                <a:gridCol w="958765"/>
                <a:gridCol w="1281183"/>
                <a:gridCol w="721196"/>
              </a:tblGrid>
              <a:tr h="10378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solidFill>
                          <a:srgbClr val="FFFF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1200" dirty="0" err="1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п\п</a:t>
                      </a:r>
                      <a:endParaRPr lang="ru-RU" sz="1200" dirty="0">
                        <a:solidFill>
                          <a:srgbClr val="FFFF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FFFF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Образовательное учреждение</a:t>
                      </a:r>
                      <a:endParaRPr lang="ru-RU" sz="1200" dirty="0">
                        <a:solidFill>
                          <a:srgbClr val="FFFF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FFFF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Раздел </a:t>
                      </a:r>
                      <a:r>
                        <a:rPr lang="ru-RU" sz="12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«Организация </a:t>
                      </a:r>
                      <a:r>
                        <a:rPr lang="ru-RU" sz="1200" dirty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питания в школе»</a:t>
                      </a:r>
                      <a:endParaRPr lang="ru-RU" sz="1200" dirty="0">
                        <a:solidFill>
                          <a:srgbClr val="FFFF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FFFF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Ежедневное меню</a:t>
                      </a:r>
                      <a:endParaRPr lang="ru-RU" sz="1200" dirty="0">
                        <a:solidFill>
                          <a:srgbClr val="FFFF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FFFF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2-недельное меню</a:t>
                      </a:r>
                      <a:endParaRPr lang="ru-RU" sz="1200" dirty="0">
                        <a:solidFill>
                          <a:srgbClr val="FFFF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FFFF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Приказ ОО</a:t>
                      </a:r>
                      <a:endParaRPr lang="ru-RU" sz="1200" dirty="0">
                        <a:solidFill>
                          <a:srgbClr val="FFFF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FFFF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Постановление о питании льготников</a:t>
                      </a:r>
                      <a:endParaRPr lang="ru-RU" sz="1200" dirty="0">
                        <a:solidFill>
                          <a:srgbClr val="FFFF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FFFF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Приказ </a:t>
                      </a:r>
                      <a:r>
                        <a:rPr lang="ru-RU" sz="1200" dirty="0">
                          <a:solidFill>
                            <a:srgbClr val="FFFF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РОО</a:t>
                      </a:r>
                      <a:endParaRPr lang="ru-RU" sz="1200" dirty="0">
                        <a:solidFill>
                          <a:srgbClr val="FFFF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</a:tr>
              <a:tr h="2264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1</a:t>
                      </a:r>
                      <a:endParaRPr lang="ru-RU" sz="11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  <a:hlinkClick r:id="rId2"/>
                        </a:rPr>
                        <a:t>Алексеевская СОШ №1</a:t>
                      </a: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</a:tr>
              <a:tr h="2264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2</a:t>
                      </a:r>
                      <a:endParaRPr lang="ru-RU" sz="11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  <a:hlinkClick r:id="rId3"/>
                        </a:rPr>
                        <a:t>Алексеевская СОШ  №2 </a:t>
                      </a: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</a:tr>
              <a:tr h="2264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3</a:t>
                      </a:r>
                      <a:endParaRPr lang="ru-RU" sz="11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cs typeface="Times New Roman" pitchFamily="18" charset="0"/>
                        </a:rPr>
                        <a:t>МБОУ Алексеевская СОШ №3</a:t>
                      </a: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</a:tr>
              <a:tr h="2264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4</a:t>
                      </a:r>
                      <a:endParaRPr lang="ru-RU" sz="11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1100" dirty="0" err="1">
                          <a:latin typeface="Times New Roman" pitchFamily="18" charset="0"/>
                          <a:cs typeface="Times New Roman" pitchFamily="18" charset="0"/>
                        </a:rPr>
                        <a:t>Билярская</a:t>
                      </a:r>
                      <a:r>
                        <a:rPr lang="ru-RU" sz="1100" dirty="0">
                          <a:latin typeface="Times New Roman" pitchFamily="18" charset="0"/>
                          <a:cs typeface="Times New Roman" pitchFamily="18" charset="0"/>
                        </a:rPr>
                        <a:t> СОШ</a:t>
                      </a: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+-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+-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</a:tr>
              <a:tr h="2264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5</a:t>
                      </a:r>
                      <a:endParaRPr lang="ru-RU" sz="11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1100" dirty="0" err="1">
                          <a:latin typeface="Times New Roman" pitchFamily="18" charset="0"/>
                          <a:cs typeface="Times New Roman" pitchFamily="18" charset="0"/>
                        </a:rPr>
                        <a:t>Большеполянская</a:t>
                      </a:r>
                      <a:r>
                        <a:rPr lang="ru-RU" sz="1100" dirty="0">
                          <a:latin typeface="Times New Roman" pitchFamily="18" charset="0"/>
                          <a:cs typeface="Times New Roman" pitchFamily="18" charset="0"/>
                        </a:rPr>
                        <a:t> СОШ</a:t>
                      </a: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</a:tr>
              <a:tr h="2264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6</a:t>
                      </a:r>
                      <a:endParaRPr lang="ru-RU" sz="11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1100" dirty="0" err="1">
                          <a:latin typeface="Times New Roman" pitchFamily="18" charset="0"/>
                          <a:cs typeface="Times New Roman" pitchFamily="18" charset="0"/>
                        </a:rPr>
                        <a:t>Большетиганская</a:t>
                      </a:r>
                      <a:r>
                        <a:rPr lang="ru-RU" sz="1100" dirty="0">
                          <a:latin typeface="Times New Roman" pitchFamily="18" charset="0"/>
                          <a:cs typeface="Times New Roman" pitchFamily="18" charset="0"/>
                        </a:rPr>
                        <a:t> СОШ</a:t>
                      </a: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+-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</a:tr>
              <a:tr h="2264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7</a:t>
                      </a:r>
                      <a:endParaRPr lang="ru-RU" sz="11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1100" dirty="0" err="1">
                          <a:latin typeface="Times New Roman" pitchFamily="18" charset="0"/>
                          <a:cs typeface="Times New Roman" pitchFamily="18" charset="0"/>
                        </a:rPr>
                        <a:t>Ерыклинская</a:t>
                      </a:r>
                      <a:r>
                        <a:rPr lang="ru-RU" sz="1100" dirty="0">
                          <a:latin typeface="Times New Roman" pitchFamily="18" charset="0"/>
                          <a:cs typeface="Times New Roman" pitchFamily="18" charset="0"/>
                        </a:rPr>
                        <a:t> СОШ</a:t>
                      </a: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</a:tr>
              <a:tr h="2264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8</a:t>
                      </a:r>
                      <a:endParaRPr lang="ru-RU" sz="11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cs typeface="Times New Roman" pitchFamily="18" charset="0"/>
                        </a:rPr>
                        <a:t>МБОО </a:t>
                      </a:r>
                      <a:r>
                        <a:rPr lang="ru-RU" sz="1100" dirty="0" err="1">
                          <a:latin typeface="Times New Roman" pitchFamily="18" charset="0"/>
                          <a:cs typeface="Times New Roman" pitchFamily="18" charset="0"/>
                        </a:rPr>
                        <a:t>Краснобаранская</a:t>
                      </a:r>
                      <a:r>
                        <a:rPr lang="ru-RU" sz="1100" dirty="0">
                          <a:latin typeface="Times New Roman" pitchFamily="18" charset="0"/>
                          <a:cs typeface="Times New Roman" pitchFamily="18" charset="0"/>
                        </a:rPr>
                        <a:t> ООШ</a:t>
                      </a: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+-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</a:tr>
              <a:tr h="2264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9</a:t>
                      </a:r>
                      <a:endParaRPr lang="ru-RU" sz="11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1100" dirty="0" err="1">
                          <a:latin typeface="Times New Roman" pitchFamily="18" charset="0"/>
                          <a:cs typeface="Times New Roman" pitchFamily="18" charset="0"/>
                        </a:rPr>
                        <a:t>Куркульская</a:t>
                      </a:r>
                      <a:r>
                        <a:rPr lang="ru-RU" sz="1100" dirty="0">
                          <a:latin typeface="Times New Roman" pitchFamily="18" charset="0"/>
                          <a:cs typeface="Times New Roman" pitchFamily="18" charset="0"/>
                        </a:rPr>
                        <a:t> СОШ</a:t>
                      </a: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</a:tr>
              <a:tr h="2264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10</a:t>
                      </a:r>
                      <a:endParaRPr lang="ru-RU" sz="11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cs typeface="Times New Roman" pitchFamily="18" charset="0"/>
                        </a:rPr>
                        <a:t>МБОУ Лебединская СОШ</a:t>
                      </a: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</a:tr>
              <a:tr h="2264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11</a:t>
                      </a:r>
                      <a:endParaRPr lang="ru-RU" sz="11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1100" dirty="0" err="1">
                          <a:latin typeface="Times New Roman" pitchFamily="18" charset="0"/>
                          <a:cs typeface="Times New Roman" pitchFamily="18" charset="0"/>
                        </a:rPr>
                        <a:t>Левашовская</a:t>
                      </a:r>
                      <a:r>
                        <a:rPr lang="ru-RU" sz="1100" dirty="0">
                          <a:latin typeface="Times New Roman" pitchFamily="18" charset="0"/>
                          <a:cs typeface="Times New Roman" pitchFamily="18" charset="0"/>
                        </a:rPr>
                        <a:t> СОШ</a:t>
                      </a: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+-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+-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</a:tr>
              <a:tr h="2264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12</a:t>
                      </a:r>
                      <a:endParaRPr lang="ru-RU" sz="11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1100" b="1" dirty="0" err="1">
                          <a:latin typeface="Times New Roman" pitchFamily="18" charset="0"/>
                          <a:cs typeface="Times New Roman" pitchFamily="18" charset="0"/>
                        </a:rPr>
                        <a:t>Мокрокурналинская</a:t>
                      </a:r>
                      <a:r>
                        <a:rPr lang="ru-RU" sz="1100" b="1" dirty="0">
                          <a:latin typeface="Times New Roman" pitchFamily="18" charset="0"/>
                          <a:cs typeface="Times New Roman" pitchFamily="18" charset="0"/>
                        </a:rPr>
                        <a:t> СОШ</a:t>
                      </a:r>
                      <a:endParaRPr lang="ru-RU" sz="11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</a:tr>
              <a:tr h="2264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13</a:t>
                      </a:r>
                      <a:endParaRPr lang="ru-RU" sz="11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1100" dirty="0" err="1">
                          <a:latin typeface="Times New Roman" pitchFamily="18" charset="0"/>
                          <a:cs typeface="Times New Roman" pitchFamily="18" charset="0"/>
                        </a:rPr>
                        <a:t>Подлесношенталинская</a:t>
                      </a:r>
                      <a:r>
                        <a:rPr lang="ru-RU" sz="1100" dirty="0">
                          <a:latin typeface="Times New Roman" pitchFamily="18" charset="0"/>
                          <a:cs typeface="Times New Roman" pitchFamily="18" charset="0"/>
                        </a:rPr>
                        <a:t> ООШ</a:t>
                      </a: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</a:tr>
              <a:tr h="2264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14</a:t>
                      </a:r>
                      <a:endParaRPr lang="ru-RU" sz="11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1100" dirty="0" err="1">
                          <a:latin typeface="Times New Roman" pitchFamily="18" charset="0"/>
                          <a:cs typeface="Times New Roman" pitchFamily="18" charset="0"/>
                        </a:rPr>
                        <a:t>Реченская</a:t>
                      </a:r>
                      <a:r>
                        <a:rPr lang="ru-RU" sz="1100" dirty="0">
                          <a:latin typeface="Times New Roman" pitchFamily="18" charset="0"/>
                          <a:cs typeface="Times New Roman" pitchFamily="18" charset="0"/>
                        </a:rPr>
                        <a:t> ООШ</a:t>
                      </a: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+-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+-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</a:tr>
              <a:tr h="2547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15</a:t>
                      </a:r>
                      <a:endParaRPr lang="ru-RU" sz="11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1100" b="1" dirty="0" err="1">
                          <a:latin typeface="Times New Roman" pitchFamily="18" charset="0"/>
                          <a:cs typeface="Times New Roman" pitchFamily="18" charset="0"/>
                        </a:rPr>
                        <a:t>Родниковская</a:t>
                      </a:r>
                      <a:r>
                        <a:rPr lang="ru-RU" sz="1100" b="1" dirty="0">
                          <a:latin typeface="Times New Roman" pitchFamily="18" charset="0"/>
                          <a:cs typeface="Times New Roman" pitchFamily="18" charset="0"/>
                        </a:rPr>
                        <a:t> СОШ</a:t>
                      </a:r>
                      <a:endParaRPr lang="ru-RU" sz="11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</a:tr>
              <a:tr h="2264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16</a:t>
                      </a:r>
                      <a:endParaRPr lang="ru-RU" sz="11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cs typeface="Times New Roman" pitchFamily="18" charset="0"/>
                        </a:rPr>
                        <a:t>МБОУ Ромодановская СОШ</a:t>
                      </a: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+-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</a:tr>
              <a:tr h="2264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17</a:t>
                      </a:r>
                      <a:endParaRPr lang="ru-RU" sz="11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cs typeface="Times New Roman" pitchFamily="18" charset="0"/>
                        </a:rPr>
                        <a:t>МБОУ Сахаровская СОШ</a:t>
                      </a: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+-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</a:tr>
              <a:tr h="2264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18</a:t>
                      </a:r>
                      <a:endParaRPr lang="ru-RU" sz="11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1100" dirty="0" err="1">
                          <a:latin typeface="Times New Roman" pitchFamily="18" charset="0"/>
                          <a:cs typeface="Times New Roman" pitchFamily="18" charset="0"/>
                        </a:rPr>
                        <a:t>Среднетиганская</a:t>
                      </a:r>
                      <a:r>
                        <a:rPr lang="ru-RU" sz="1100" dirty="0">
                          <a:latin typeface="Times New Roman" pitchFamily="18" charset="0"/>
                          <a:cs typeface="Times New Roman" pitchFamily="18" charset="0"/>
                        </a:rPr>
                        <a:t> СОШ</a:t>
                      </a: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+-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</a:tr>
              <a:tr h="2264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19</a:t>
                      </a:r>
                      <a:endParaRPr lang="ru-RU" sz="11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1100" dirty="0" err="1">
                          <a:latin typeface="Times New Roman" pitchFamily="18" charset="0"/>
                          <a:cs typeface="Times New Roman" pitchFamily="18" charset="0"/>
                        </a:rPr>
                        <a:t>Степношенталинская</a:t>
                      </a:r>
                      <a:r>
                        <a:rPr lang="ru-RU" sz="1100" dirty="0">
                          <a:latin typeface="Times New Roman" pitchFamily="18" charset="0"/>
                          <a:cs typeface="Times New Roman" pitchFamily="18" charset="0"/>
                        </a:rPr>
                        <a:t> ООШ</a:t>
                      </a: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+-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</a:tr>
              <a:tr h="2264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20</a:t>
                      </a:r>
                      <a:endParaRPr lang="ru-RU" sz="11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1100" dirty="0" err="1">
                          <a:latin typeface="Times New Roman" pitchFamily="18" charset="0"/>
                          <a:cs typeface="Times New Roman" pitchFamily="18" charset="0"/>
                        </a:rPr>
                        <a:t>Чувашскомайнская</a:t>
                      </a:r>
                      <a:r>
                        <a:rPr lang="ru-RU" sz="1100" dirty="0">
                          <a:latin typeface="Times New Roman" pitchFamily="18" charset="0"/>
                          <a:cs typeface="Times New Roman" pitchFamily="18" charset="0"/>
                        </a:rPr>
                        <a:t> СОШ</a:t>
                      </a: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</a:tr>
              <a:tr h="2264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21</a:t>
                      </a:r>
                      <a:endParaRPr lang="ru-RU" sz="11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cs typeface="Times New Roman" pitchFamily="18" charset="0"/>
                        </a:rPr>
                        <a:t>МБОO </a:t>
                      </a:r>
                      <a:r>
                        <a:rPr lang="ru-RU" sz="1100" dirty="0" err="1">
                          <a:latin typeface="Times New Roman" pitchFamily="18" charset="0"/>
                          <a:cs typeface="Times New Roman" pitchFamily="18" charset="0"/>
                        </a:rPr>
                        <a:t>Шаминская</a:t>
                      </a:r>
                      <a:r>
                        <a:rPr lang="ru-RU" sz="1100" dirty="0">
                          <a:latin typeface="Times New Roman" pitchFamily="18" charset="0"/>
                          <a:cs typeface="Times New Roman" pitchFamily="18" charset="0"/>
                        </a:rPr>
                        <a:t> ООШ</a:t>
                      </a: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+-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+-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</a:tr>
              <a:tr h="2264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22</a:t>
                      </a:r>
                      <a:endParaRPr lang="ru-RU" sz="11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cs typeface="Times New Roman" pitchFamily="18" charset="0"/>
                        </a:rPr>
                        <a:t>МОУ </a:t>
                      </a:r>
                      <a:r>
                        <a:rPr lang="ru-RU" sz="1100" dirty="0" err="1">
                          <a:latin typeface="Times New Roman" pitchFamily="18" charset="0"/>
                          <a:cs typeface="Times New Roman" pitchFamily="18" charset="0"/>
                        </a:rPr>
                        <a:t>Ялкынская</a:t>
                      </a:r>
                      <a:r>
                        <a:rPr lang="ru-RU" sz="1100" dirty="0">
                          <a:latin typeface="Times New Roman" pitchFamily="18" charset="0"/>
                          <a:cs typeface="Times New Roman" pitchFamily="18" charset="0"/>
                        </a:rPr>
                        <a:t> СОШ</a:t>
                      </a: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</a:tr>
              <a:tr h="2264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23</a:t>
                      </a:r>
                      <a:endParaRPr lang="ru-RU" sz="11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lang="ru-RU" sz="1100" dirty="0" err="1">
                          <a:latin typeface="Times New Roman" pitchFamily="18" charset="0"/>
                          <a:cs typeface="Times New Roman" pitchFamily="18" charset="0"/>
                        </a:rPr>
                        <a:t>Сухокурналинская</a:t>
                      </a:r>
                      <a:r>
                        <a:rPr lang="ru-RU" sz="110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НОШ</a:t>
                      </a: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+-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</a:tr>
              <a:tr h="2264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/>
                        <a:t>24</a:t>
                      </a:r>
                      <a:endParaRPr lang="ru-RU" sz="11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cs typeface="Times New Roman" pitchFamily="18" charset="0"/>
                        </a:rPr>
                        <a:t>МБОУ Алексеевская НШ №4</a:t>
                      </a: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+-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+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2696" marR="42696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2483768" y="6402291"/>
            <a:ext cx="6616452" cy="384043"/>
          </a:xfrm>
          <a:prstGeom prst="snip2DiagRect">
            <a:avLst/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/>
              <a:t>Отдел образования  Алексеевского муниципального района</a:t>
            </a:r>
            <a:endParaRPr lang="ru-RU" dirty="0"/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4788024" y="4914848"/>
            <a:ext cx="4248472" cy="1298464"/>
          </a:xfrm>
          <a:prstGeom prst="rect">
            <a:avLst/>
          </a:prstGeom>
          <a:ln>
            <a:noFill/>
          </a:ln>
          <a:effectLst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endParaRPr lang="ru-RU" sz="1800" b="1" i="1" dirty="0" smtClean="0">
              <a:solidFill>
                <a:srgbClr val="0070C0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  <a:p>
            <a:pPr algn="r">
              <a:defRPr/>
            </a:pPr>
            <a:endParaRPr lang="ru-RU" sz="1800" b="1" i="1" dirty="0" smtClean="0">
              <a:solidFill>
                <a:schemeClr val="tx2"/>
              </a:solidFill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0" y="1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14 ≠ 11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Screenshot_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785794"/>
            <a:ext cx="8143932" cy="557216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97874677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14290"/>
            <a:ext cx="7772400" cy="121444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Типичные ошибки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2000240"/>
            <a:ext cx="8643998" cy="3638560"/>
          </a:xfrm>
        </p:spPr>
        <p:txBody>
          <a:bodyPr>
            <a:normAutofit/>
          </a:bodyPr>
          <a:lstStyle/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pPr marL="514350" indent="-514350"/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6" name="Рисунок 5" descr="Screenshot_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4" y="1428736"/>
            <a:ext cx="10501386" cy="4572032"/>
          </a:xfrm>
          <a:prstGeom prst="rect">
            <a:avLst/>
          </a:prstGeom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1084</TotalTime>
  <Words>1187</Words>
  <PresentationFormat>Экран (4:3)</PresentationFormat>
  <Paragraphs>812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Раздел «Противодействие коррупции»</vt:lpstr>
      <vt:lpstr>Слайд 5</vt:lpstr>
      <vt:lpstr>Раздел «Организация питания в школе(ДОУ)</vt:lpstr>
      <vt:lpstr>Слайд 7</vt:lpstr>
      <vt:lpstr>Слайд 8</vt:lpstr>
      <vt:lpstr>Типичные ошибки</vt:lpstr>
      <vt:lpstr>Типичные ошибки</vt:lpstr>
      <vt:lpstr>Спасибо за внимание!!!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</dc:creator>
  <cp:lastModifiedBy>adm</cp:lastModifiedBy>
  <cp:revision>118</cp:revision>
  <dcterms:created xsi:type="dcterms:W3CDTF">2015-10-29T06:16:42Z</dcterms:created>
  <dcterms:modified xsi:type="dcterms:W3CDTF">2016-03-11T07:22:07Z</dcterms:modified>
</cp:coreProperties>
</file>